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7" r:id="rId5"/>
    <p:sldMasterId id="2147483756" r:id="rId6"/>
    <p:sldMasterId id="2147483775" r:id="rId7"/>
    <p:sldMasterId id="2147483809" r:id="rId8"/>
  </p:sldMasterIdLst>
  <p:notesMasterIdLst>
    <p:notesMasterId r:id="rId37"/>
  </p:notesMasterIdLst>
  <p:handoutMasterIdLst>
    <p:handoutMasterId r:id="rId38"/>
  </p:handoutMasterIdLst>
  <p:sldIdLst>
    <p:sldId id="291" r:id="rId9"/>
    <p:sldId id="278" r:id="rId10"/>
    <p:sldId id="279" r:id="rId11"/>
    <p:sldId id="354" r:id="rId12"/>
    <p:sldId id="332" r:id="rId13"/>
    <p:sldId id="355" r:id="rId14"/>
    <p:sldId id="348" r:id="rId15"/>
    <p:sldId id="347" r:id="rId16"/>
    <p:sldId id="349" r:id="rId17"/>
    <p:sldId id="357" r:id="rId18"/>
    <p:sldId id="333" r:id="rId19"/>
    <p:sldId id="339" r:id="rId20"/>
    <p:sldId id="337" r:id="rId21"/>
    <p:sldId id="338" r:id="rId22"/>
    <p:sldId id="346" r:id="rId23"/>
    <p:sldId id="341" r:id="rId24"/>
    <p:sldId id="342" r:id="rId25"/>
    <p:sldId id="343" r:id="rId26"/>
    <p:sldId id="351" r:id="rId27"/>
    <p:sldId id="344" r:id="rId28"/>
    <p:sldId id="356" r:id="rId29"/>
    <p:sldId id="352" r:id="rId30"/>
    <p:sldId id="322" r:id="rId31"/>
    <p:sldId id="335" r:id="rId32"/>
    <p:sldId id="345" r:id="rId33"/>
    <p:sldId id="327" r:id="rId34"/>
    <p:sldId id="305" r:id="rId35"/>
    <p:sldId id="302" r:id="rId36"/>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B8D"/>
    <a:srgbClr val="09477E"/>
    <a:srgbClr val="1E427F"/>
    <a:srgbClr val="D9D9D9"/>
    <a:srgbClr val="FED401"/>
    <a:srgbClr val="F4DB07"/>
    <a:srgbClr val="61A1D5"/>
    <a:srgbClr val="4493C1"/>
    <a:srgbClr val="3F4C8F"/>
    <a:srgbClr val="1228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06" d="100"/>
          <a:sy n="106" d="100"/>
        </p:scale>
        <p:origin x="792" y="114"/>
      </p:cViewPr>
      <p:guideLst/>
    </p:cSldViewPr>
  </p:slideViewPr>
  <p:notesTextViewPr>
    <p:cViewPr>
      <p:scale>
        <a:sx n="1" d="1"/>
        <a:sy n="1" d="1"/>
      </p:scale>
      <p:origin x="0" y="0"/>
    </p:cViewPr>
  </p:notesTextViewPr>
  <p:notesViewPr>
    <p:cSldViewPr snapToGrid="0">
      <p:cViewPr varScale="1">
        <p:scale>
          <a:sx n="83" d="100"/>
          <a:sy n="83" d="100"/>
        </p:scale>
        <p:origin x="3834" y="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presProps" Target="presProps.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tableStyles" Target="tableStyles.xml"/><Relationship Id="rId7" Type="http://schemas.openxmlformats.org/officeDocument/2006/relationships/slideMaster" Target="slideMasters/slideMaster3.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customXml" Target="../customXml/item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8" Type="http://schemas.openxmlformats.org/officeDocument/2006/relationships/slideMaster" Target="slideMasters/slideMaster4.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43665" cy="466417"/>
          </a:xfrm>
          <a:prstGeom prst="rect">
            <a:avLst/>
          </a:prstGeom>
        </p:spPr>
        <p:txBody>
          <a:bodyPr vert="horz" lIns="92438" tIns="46219" rIns="92438" bIns="46219" rtlCol="0"/>
          <a:lstStyle>
            <a:lvl1pPr algn="l">
              <a:defRPr sz="1200"/>
            </a:lvl1pPr>
          </a:lstStyle>
          <a:p>
            <a:endParaRPr lang="en-US"/>
          </a:p>
        </p:txBody>
      </p:sp>
      <p:sp>
        <p:nvSpPr>
          <p:cNvPr id="3" name="Date Placeholder 2"/>
          <p:cNvSpPr>
            <a:spLocks noGrp="1"/>
          </p:cNvSpPr>
          <p:nvPr>
            <p:ph type="dt" sz="quarter" idx="1"/>
          </p:nvPr>
        </p:nvSpPr>
        <p:spPr>
          <a:xfrm>
            <a:off x="3977828" y="1"/>
            <a:ext cx="3043665" cy="466417"/>
          </a:xfrm>
          <a:prstGeom prst="rect">
            <a:avLst/>
          </a:prstGeom>
        </p:spPr>
        <p:txBody>
          <a:bodyPr vert="horz" lIns="92438" tIns="46219" rIns="92438" bIns="46219" rtlCol="0"/>
          <a:lstStyle>
            <a:lvl1pPr algn="r">
              <a:defRPr sz="1200"/>
            </a:lvl1pPr>
          </a:lstStyle>
          <a:p>
            <a:fld id="{CCC57495-AF71-431B-842B-FED565D9387F}" type="datetimeFigureOut">
              <a:rPr lang="en-US" smtClean="0"/>
              <a:t>7/20/2026</a:t>
            </a:fld>
            <a:endParaRPr lang="en-US"/>
          </a:p>
        </p:txBody>
      </p:sp>
      <p:sp>
        <p:nvSpPr>
          <p:cNvPr id="4" name="Footer Placeholder 3"/>
          <p:cNvSpPr>
            <a:spLocks noGrp="1"/>
          </p:cNvSpPr>
          <p:nvPr>
            <p:ph type="ftr" sz="quarter" idx="2"/>
          </p:nvPr>
        </p:nvSpPr>
        <p:spPr>
          <a:xfrm>
            <a:off x="0" y="8842684"/>
            <a:ext cx="3043665" cy="466416"/>
          </a:xfrm>
          <a:prstGeom prst="rect">
            <a:avLst/>
          </a:prstGeom>
        </p:spPr>
        <p:txBody>
          <a:bodyPr vert="horz" lIns="92438" tIns="46219" rIns="92438" bIns="46219" rtlCol="0" anchor="b"/>
          <a:lstStyle>
            <a:lvl1pPr algn="l">
              <a:defRPr sz="1200"/>
            </a:lvl1pPr>
          </a:lstStyle>
          <a:p>
            <a:endParaRPr lang="en-US"/>
          </a:p>
        </p:txBody>
      </p:sp>
      <p:sp>
        <p:nvSpPr>
          <p:cNvPr id="5" name="Slide Number Placeholder 4"/>
          <p:cNvSpPr>
            <a:spLocks noGrp="1"/>
          </p:cNvSpPr>
          <p:nvPr>
            <p:ph type="sldNum" sz="quarter" idx="3"/>
          </p:nvPr>
        </p:nvSpPr>
        <p:spPr>
          <a:xfrm>
            <a:off x="3977828" y="8842684"/>
            <a:ext cx="3043665" cy="466416"/>
          </a:xfrm>
          <a:prstGeom prst="rect">
            <a:avLst/>
          </a:prstGeom>
        </p:spPr>
        <p:txBody>
          <a:bodyPr vert="horz" lIns="92438" tIns="46219" rIns="92438" bIns="46219" rtlCol="0" anchor="b"/>
          <a:lstStyle>
            <a:lvl1pPr algn="r">
              <a:defRPr sz="1200"/>
            </a:lvl1pPr>
          </a:lstStyle>
          <a:p>
            <a:fld id="{D180EB6C-E84F-44D1-9FB2-1EE8B608D1DA}" type="slidenum">
              <a:rPr lang="en-US" smtClean="0"/>
              <a:t>‹#›</a:t>
            </a:fld>
            <a:endParaRPr lang="en-US"/>
          </a:p>
        </p:txBody>
      </p:sp>
    </p:spTree>
    <p:extLst>
      <p:ext uri="{BB962C8B-B14F-4D97-AF65-F5344CB8AC3E}">
        <p14:creationId xmlns:p14="http://schemas.microsoft.com/office/powerpoint/2010/main" val="16676337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43343" cy="467071"/>
          </a:xfrm>
          <a:prstGeom prst="rect">
            <a:avLst/>
          </a:prstGeom>
        </p:spPr>
        <p:txBody>
          <a:bodyPr vert="horz" lIns="93309" tIns="46654" rIns="93309" bIns="46654" rtlCol="0"/>
          <a:lstStyle>
            <a:lvl1pPr algn="l">
              <a:defRPr sz="1200"/>
            </a:lvl1pPr>
          </a:lstStyle>
          <a:p>
            <a:endParaRPr lang="en-US"/>
          </a:p>
        </p:txBody>
      </p:sp>
      <p:sp>
        <p:nvSpPr>
          <p:cNvPr id="3" name="Date Placeholder 2"/>
          <p:cNvSpPr>
            <a:spLocks noGrp="1"/>
          </p:cNvSpPr>
          <p:nvPr>
            <p:ph type="dt" idx="1"/>
          </p:nvPr>
        </p:nvSpPr>
        <p:spPr>
          <a:xfrm>
            <a:off x="3978131" y="1"/>
            <a:ext cx="3043343" cy="467071"/>
          </a:xfrm>
          <a:prstGeom prst="rect">
            <a:avLst/>
          </a:prstGeom>
        </p:spPr>
        <p:txBody>
          <a:bodyPr vert="horz" lIns="93309" tIns="46654" rIns="93309" bIns="46654" rtlCol="0"/>
          <a:lstStyle>
            <a:lvl1pPr algn="r">
              <a:defRPr sz="1200"/>
            </a:lvl1pPr>
          </a:lstStyle>
          <a:p>
            <a:fld id="{42C3D8BA-8D68-4D12-9BB9-5C7012B879E6}" type="datetimeFigureOut">
              <a:rPr lang="en-US" smtClean="0"/>
              <a:t>7/20/2026</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09" tIns="46654" rIns="93309" bIns="46654" rtlCol="0" anchor="ctr"/>
          <a:lstStyle/>
          <a:p>
            <a:endParaRPr lang="en-US"/>
          </a:p>
        </p:txBody>
      </p:sp>
      <p:sp>
        <p:nvSpPr>
          <p:cNvPr id="5" name="Notes Placeholder 4"/>
          <p:cNvSpPr>
            <a:spLocks noGrp="1"/>
          </p:cNvSpPr>
          <p:nvPr>
            <p:ph type="body" sz="quarter" idx="3"/>
          </p:nvPr>
        </p:nvSpPr>
        <p:spPr>
          <a:xfrm>
            <a:off x="702310" y="4480004"/>
            <a:ext cx="5618480" cy="3665459"/>
          </a:xfrm>
          <a:prstGeom prst="rect">
            <a:avLst/>
          </a:prstGeom>
        </p:spPr>
        <p:txBody>
          <a:bodyPr vert="horz" lIns="93309" tIns="46654" rIns="93309" bIns="4665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0"/>
          </a:xfrm>
          <a:prstGeom prst="rect">
            <a:avLst/>
          </a:prstGeom>
        </p:spPr>
        <p:txBody>
          <a:bodyPr vert="horz" lIns="93309" tIns="46654" rIns="93309" bIns="46654" rtlCol="0" anchor="b"/>
          <a:lstStyle>
            <a:lvl1pPr algn="l">
              <a:defRPr sz="1200"/>
            </a:lvl1pPr>
          </a:lstStyle>
          <a:p>
            <a:endParaRPr lang="en-US"/>
          </a:p>
        </p:txBody>
      </p:sp>
      <p:sp>
        <p:nvSpPr>
          <p:cNvPr id="7" name="Slide Number Placeholder 6"/>
          <p:cNvSpPr>
            <a:spLocks noGrp="1"/>
          </p:cNvSpPr>
          <p:nvPr>
            <p:ph type="sldNum" sz="quarter" idx="5"/>
          </p:nvPr>
        </p:nvSpPr>
        <p:spPr>
          <a:xfrm>
            <a:off x="3978131" y="8842030"/>
            <a:ext cx="3043343" cy="467070"/>
          </a:xfrm>
          <a:prstGeom prst="rect">
            <a:avLst/>
          </a:prstGeom>
        </p:spPr>
        <p:txBody>
          <a:bodyPr vert="horz" lIns="93309" tIns="46654" rIns="93309" bIns="46654" rtlCol="0" anchor="b"/>
          <a:lstStyle>
            <a:lvl1pPr algn="r">
              <a:defRPr sz="1200"/>
            </a:lvl1pPr>
          </a:lstStyle>
          <a:p>
            <a:fld id="{6BFEA448-15F0-4CF8-BB08-0E1E198E2EAF}" type="slidenum">
              <a:rPr lang="en-US" smtClean="0"/>
              <a:t>‹#›</a:t>
            </a:fld>
            <a:endParaRPr lang="en-US"/>
          </a:p>
        </p:txBody>
      </p:sp>
    </p:spTree>
    <p:extLst>
      <p:ext uri="{BB962C8B-B14F-4D97-AF65-F5344CB8AC3E}">
        <p14:creationId xmlns:p14="http://schemas.microsoft.com/office/powerpoint/2010/main" val="22494291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0D7292-2419-2AEA-0B74-9C9FF88BC3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385FE8-9CEB-BAE4-C5C1-79C6CB0D0E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6872A2-2F69-7E40-A61B-EC464B1CF4B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55D9098-5B2C-A3F7-B80B-AC071FD8F8B3}"/>
              </a:ext>
            </a:extLst>
          </p:cNvPr>
          <p:cNvSpPr>
            <a:spLocks noGrp="1"/>
          </p:cNvSpPr>
          <p:nvPr>
            <p:ph type="sldNum" sz="quarter" idx="10"/>
          </p:nvPr>
        </p:nvSpPr>
        <p:spPr/>
        <p:txBody>
          <a:bodyPr/>
          <a:lstStyle/>
          <a:p>
            <a:pPr>
              <a:defRPr/>
            </a:pPr>
            <a:fld id="{9A0FF097-E9BF-46FB-8B3A-F45C73F4CFB6}" type="slidenum">
              <a:rPr lang="en-US" smtClean="0"/>
              <a:pPr>
                <a:defRPr/>
              </a:pPr>
              <a:t>12</a:t>
            </a:fld>
            <a:endParaRPr lang="en-US"/>
          </a:p>
        </p:txBody>
      </p:sp>
    </p:spTree>
    <p:extLst>
      <p:ext uri="{BB962C8B-B14F-4D97-AF65-F5344CB8AC3E}">
        <p14:creationId xmlns:p14="http://schemas.microsoft.com/office/powerpoint/2010/main" val="14381650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8BA9EF-D5E3-3B71-B5D9-35B03DE147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8D6797-2127-F21F-F581-2DBC6D3399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756A3D-6189-A010-DE71-A4BE6359571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E529AD9-2499-3A73-78CD-C86AD70AE62E}"/>
              </a:ext>
            </a:extLst>
          </p:cNvPr>
          <p:cNvSpPr>
            <a:spLocks noGrp="1"/>
          </p:cNvSpPr>
          <p:nvPr>
            <p:ph type="sldNum" sz="quarter" idx="10"/>
          </p:nvPr>
        </p:nvSpPr>
        <p:spPr/>
        <p:txBody>
          <a:bodyPr/>
          <a:lstStyle/>
          <a:p>
            <a:pPr>
              <a:defRPr/>
            </a:pPr>
            <a:fld id="{9A0FF097-E9BF-46FB-8B3A-F45C73F4CFB6}" type="slidenum">
              <a:rPr lang="en-US" smtClean="0"/>
              <a:pPr>
                <a:defRPr/>
              </a:pPr>
              <a:t>13</a:t>
            </a:fld>
            <a:endParaRPr lang="en-US"/>
          </a:p>
        </p:txBody>
      </p:sp>
    </p:spTree>
    <p:extLst>
      <p:ext uri="{BB962C8B-B14F-4D97-AF65-F5344CB8AC3E}">
        <p14:creationId xmlns:p14="http://schemas.microsoft.com/office/powerpoint/2010/main" val="39213688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0FBD5-FA10-E447-7D91-0C08B7B853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AA5F71-B299-0448-0660-762BFF36BF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0EB7B0-3F07-2DA7-2DC1-B6803732EA2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EB96E48-0B67-2BAC-D46A-48880ACC776F}"/>
              </a:ext>
            </a:extLst>
          </p:cNvPr>
          <p:cNvSpPr>
            <a:spLocks noGrp="1"/>
          </p:cNvSpPr>
          <p:nvPr>
            <p:ph type="sldNum" sz="quarter" idx="10"/>
          </p:nvPr>
        </p:nvSpPr>
        <p:spPr/>
        <p:txBody>
          <a:bodyPr/>
          <a:lstStyle/>
          <a:p>
            <a:pPr>
              <a:defRPr/>
            </a:pPr>
            <a:fld id="{9A0FF097-E9BF-46FB-8B3A-F45C73F4CFB6}" type="slidenum">
              <a:rPr lang="en-US" smtClean="0"/>
              <a:pPr>
                <a:defRPr/>
              </a:pPr>
              <a:t>14</a:t>
            </a:fld>
            <a:endParaRPr lang="en-US"/>
          </a:p>
        </p:txBody>
      </p:sp>
    </p:spTree>
    <p:extLst>
      <p:ext uri="{BB962C8B-B14F-4D97-AF65-F5344CB8AC3E}">
        <p14:creationId xmlns:p14="http://schemas.microsoft.com/office/powerpoint/2010/main" val="10955568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34D9BD-1CA3-8F51-673E-AA95CE324F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CBEF7E-0BDF-6369-9DB8-CD8B5026F7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70C6F7-E70B-1202-DFFE-A03F6203AEB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D1F729E-10BF-9C90-3899-594184854326}"/>
              </a:ext>
            </a:extLst>
          </p:cNvPr>
          <p:cNvSpPr>
            <a:spLocks noGrp="1"/>
          </p:cNvSpPr>
          <p:nvPr>
            <p:ph type="sldNum" sz="quarter" idx="10"/>
          </p:nvPr>
        </p:nvSpPr>
        <p:spPr/>
        <p:txBody>
          <a:bodyPr/>
          <a:lstStyle/>
          <a:p>
            <a:pPr>
              <a:defRPr/>
            </a:pPr>
            <a:fld id="{9A0FF097-E9BF-46FB-8B3A-F45C73F4CFB6}" type="slidenum">
              <a:rPr lang="en-US" smtClean="0"/>
              <a:pPr>
                <a:defRPr/>
              </a:pPr>
              <a:t>15</a:t>
            </a:fld>
            <a:endParaRPr lang="en-US"/>
          </a:p>
        </p:txBody>
      </p:sp>
    </p:spTree>
    <p:extLst>
      <p:ext uri="{BB962C8B-B14F-4D97-AF65-F5344CB8AC3E}">
        <p14:creationId xmlns:p14="http://schemas.microsoft.com/office/powerpoint/2010/main" val="828300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00CB4-4B58-9CDC-F06C-9254C09E41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EDD642-92B1-BCC6-6B7D-2A7FC5622E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3D8870-5126-B56E-E6FD-09FE7237760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1680F87-A2A0-8546-0F02-A7F52057B8C9}"/>
              </a:ext>
            </a:extLst>
          </p:cNvPr>
          <p:cNvSpPr>
            <a:spLocks noGrp="1"/>
          </p:cNvSpPr>
          <p:nvPr>
            <p:ph type="sldNum" sz="quarter" idx="10"/>
          </p:nvPr>
        </p:nvSpPr>
        <p:spPr/>
        <p:txBody>
          <a:bodyPr/>
          <a:lstStyle/>
          <a:p>
            <a:pPr>
              <a:defRPr/>
            </a:pPr>
            <a:fld id="{9A0FF097-E9BF-46FB-8B3A-F45C73F4CFB6}" type="slidenum">
              <a:rPr lang="en-US" smtClean="0"/>
              <a:pPr>
                <a:defRPr/>
              </a:pPr>
              <a:t>23</a:t>
            </a:fld>
            <a:endParaRPr lang="en-US"/>
          </a:p>
        </p:txBody>
      </p:sp>
    </p:spTree>
    <p:extLst>
      <p:ext uri="{BB962C8B-B14F-4D97-AF65-F5344CB8AC3E}">
        <p14:creationId xmlns:p14="http://schemas.microsoft.com/office/powerpoint/2010/main" val="28723010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EB3A3-0EC3-95A8-BAD8-3FAFF55AAD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B1B84A-071F-0406-3BAC-8C5E4E1685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611A40-B274-AAB4-7507-F843C8AEFDB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FBF8B0B-D424-3493-5615-42CDE149D187}"/>
              </a:ext>
            </a:extLst>
          </p:cNvPr>
          <p:cNvSpPr>
            <a:spLocks noGrp="1"/>
          </p:cNvSpPr>
          <p:nvPr>
            <p:ph type="sldNum" sz="quarter" idx="10"/>
          </p:nvPr>
        </p:nvSpPr>
        <p:spPr/>
        <p:txBody>
          <a:bodyPr/>
          <a:lstStyle/>
          <a:p>
            <a:pPr>
              <a:defRPr/>
            </a:pPr>
            <a:fld id="{9A0FF097-E9BF-46FB-8B3A-F45C73F4CFB6}" type="slidenum">
              <a:rPr lang="en-US" smtClean="0"/>
              <a:pPr>
                <a:defRPr/>
              </a:pPr>
              <a:t>24</a:t>
            </a:fld>
            <a:endParaRPr lang="en-US"/>
          </a:p>
        </p:txBody>
      </p:sp>
    </p:spTree>
    <p:extLst>
      <p:ext uri="{BB962C8B-B14F-4D97-AF65-F5344CB8AC3E}">
        <p14:creationId xmlns:p14="http://schemas.microsoft.com/office/powerpoint/2010/main" val="5170731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DA233C-4837-1D31-AF67-DD900CE9A0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EB3FBC-9A2A-9696-790D-B73E74122B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E7A4CA-1FB9-EBE8-9D33-25C13212A2B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8929D19-2DA0-07F8-6E06-053FE8A8211B}"/>
              </a:ext>
            </a:extLst>
          </p:cNvPr>
          <p:cNvSpPr>
            <a:spLocks noGrp="1"/>
          </p:cNvSpPr>
          <p:nvPr>
            <p:ph type="sldNum" sz="quarter" idx="10"/>
          </p:nvPr>
        </p:nvSpPr>
        <p:spPr/>
        <p:txBody>
          <a:bodyPr/>
          <a:lstStyle/>
          <a:p>
            <a:pPr>
              <a:defRPr/>
            </a:pPr>
            <a:fld id="{9A0FF097-E9BF-46FB-8B3A-F45C73F4CFB6}" type="slidenum">
              <a:rPr lang="en-US" smtClean="0"/>
              <a:pPr>
                <a:defRPr/>
              </a:pPr>
              <a:t>26</a:t>
            </a:fld>
            <a:endParaRPr lang="en-US"/>
          </a:p>
        </p:txBody>
      </p:sp>
    </p:spTree>
    <p:extLst>
      <p:ext uri="{BB962C8B-B14F-4D97-AF65-F5344CB8AC3E}">
        <p14:creationId xmlns:p14="http://schemas.microsoft.com/office/powerpoint/2010/main" val="22109270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CD66C4-C7F6-2AD8-8CBB-2927EC0C6AD4}"/>
            </a:ext>
          </a:extLst>
        </p:cNvPr>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6C212C87-5C75-7FCA-5B55-FECBC312C2A8}"/>
              </a:ext>
            </a:extLst>
          </p:cNvPr>
          <p:cNvSpPr>
            <a:spLocks noGrp="1" noRot="1" noChangeAspect="1" noTextEdit="1"/>
          </p:cNvSpPr>
          <p:nvPr>
            <p:ph type="sldImg"/>
          </p:nvPr>
        </p:nvSpPr>
        <p:spPr bwMode="auto">
          <a:noFill/>
          <a:ln>
            <a:solidFill>
              <a:srgbClr val="000000"/>
            </a:solidFill>
            <a:miter lim="800000"/>
            <a:headEnd/>
            <a:tailEnd/>
          </a:ln>
        </p:spPr>
      </p:sp>
      <p:sp>
        <p:nvSpPr>
          <p:cNvPr id="39939" name="Notes Placeholder 2">
            <a:extLst>
              <a:ext uri="{FF2B5EF4-FFF2-40B4-BE49-F238E27FC236}">
                <a16:creationId xmlns:a16="http://schemas.microsoft.com/office/drawing/2014/main" id="{EC7D8448-29FF-0E2D-3F74-D7F7F3E1C3D5}"/>
              </a:ext>
            </a:extLst>
          </p:cNvPr>
          <p:cNvSpPr>
            <a:spLocks noGrp="1"/>
          </p:cNvSpPr>
          <p:nvPr>
            <p:ph type="body" idx="1"/>
          </p:nvPr>
        </p:nvSpPr>
        <p:spPr bwMode="auto">
          <a:noFill/>
        </p:spPr>
        <p:txBody>
          <a:bodyPr wrap="square" numCol="1" anchor="t" anchorCtr="0" compatLnSpc="1">
            <a:prstTxWarp prst="textNoShape">
              <a:avLst/>
            </a:prstTxWarp>
          </a:bodyPr>
          <a:lstStyle/>
          <a:p>
            <a:r>
              <a:rPr lang="en-US" dirty="0"/>
              <a:t>An SH-60B Sea Hawk helicopter assigned to the </a:t>
            </a:r>
            <a:r>
              <a:rPr lang="en-US" dirty="0" err="1"/>
              <a:t>Dragonslayers</a:t>
            </a:r>
            <a:r>
              <a:rPr lang="en-US" dirty="0"/>
              <a:t> of Helicopter Anti-Submarine Squadron (HS) 11 performs a vertical replenishment between the aircraft carrier USS Enterprise (CVN 65) and the Military Sealift Command fast combat support ship USNS Supply (T-AOE 6).</a:t>
            </a:r>
          </a:p>
        </p:txBody>
      </p:sp>
      <p:sp>
        <p:nvSpPr>
          <p:cNvPr id="39940" name="Slide Number Placeholder 3">
            <a:extLst>
              <a:ext uri="{FF2B5EF4-FFF2-40B4-BE49-F238E27FC236}">
                <a16:creationId xmlns:a16="http://schemas.microsoft.com/office/drawing/2014/main" id="{A8C5A7D2-24D8-6260-BB37-037963C29C3F}"/>
              </a:ext>
            </a:extLst>
          </p:cNvPr>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DEC287C-196D-43B4-A2BE-C8DD58B1CE0E}" type="slidenum">
              <a:rPr lang="en-US" smtClean="0"/>
              <a:pPr/>
              <a:t>27</a:t>
            </a:fld>
            <a:endParaRPr lang="en-US"/>
          </a:p>
        </p:txBody>
      </p:sp>
    </p:spTree>
    <p:extLst>
      <p:ext uri="{BB962C8B-B14F-4D97-AF65-F5344CB8AC3E}">
        <p14:creationId xmlns:p14="http://schemas.microsoft.com/office/powerpoint/2010/main" val="4532826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xt and Bullet List">
    <p:spTree>
      <p:nvGrpSpPr>
        <p:cNvPr id="1" name=""/>
        <p:cNvGrpSpPr/>
        <p:nvPr/>
      </p:nvGrpSpPr>
      <p:grpSpPr>
        <a:xfrm>
          <a:off x="0" y="0"/>
          <a:ext cx="0" cy="0"/>
          <a:chOff x="0" y="0"/>
          <a:chExt cx="0" cy="0"/>
        </a:xfrm>
      </p:grpSpPr>
      <p:sp>
        <p:nvSpPr>
          <p:cNvPr id="8" name="Content Placeholder 2"/>
          <p:cNvSpPr>
            <a:spLocks noGrp="1"/>
          </p:cNvSpPr>
          <p:nvPr>
            <p:ph sz="half" idx="10"/>
          </p:nvPr>
        </p:nvSpPr>
        <p:spPr>
          <a:xfrm>
            <a:off x="4828902" y="1616617"/>
            <a:ext cx="6956697"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Picture Placeholder 11">
            <a:extLst>
              <a:ext uri="{FF2B5EF4-FFF2-40B4-BE49-F238E27FC236}">
                <a16:creationId xmlns:a16="http://schemas.microsoft.com/office/drawing/2014/main" id="{2297B37D-24AA-1A22-2BD6-0BDA34410DBC}"/>
              </a:ext>
            </a:extLst>
          </p:cNvPr>
          <p:cNvSpPr>
            <a:spLocks noGrp="1"/>
          </p:cNvSpPr>
          <p:nvPr>
            <p:ph type="pic" sz="quarter" idx="11"/>
          </p:nvPr>
        </p:nvSpPr>
        <p:spPr>
          <a:xfrm>
            <a:off x="406401" y="1616617"/>
            <a:ext cx="3920502" cy="4351338"/>
          </a:xfrm>
        </p:spPr>
        <p:txBody>
          <a:bodyPr/>
          <a:lstStyle>
            <a:lvl1pPr marL="0" indent="0">
              <a:buNone/>
              <a:defRPr/>
            </a:lvl1pPr>
          </a:lstStyle>
          <a:p>
            <a:r>
              <a:rPr lang="en-US"/>
              <a:t>Click icon to add picture</a:t>
            </a:r>
            <a:endParaRPr lang="en-US" dirty="0"/>
          </a:p>
        </p:txBody>
      </p:sp>
      <p:sp>
        <p:nvSpPr>
          <p:cNvPr id="9" name="Slide Number Placeholder 3">
            <a:extLst>
              <a:ext uri="{FF2B5EF4-FFF2-40B4-BE49-F238E27FC236}">
                <a16:creationId xmlns:a16="http://schemas.microsoft.com/office/drawing/2014/main" id="{2AE76EAC-0E2E-EB78-28A8-EAE3B6BDA962}"/>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0" name="Date Placeholder 3">
            <a:extLst>
              <a:ext uri="{FF2B5EF4-FFF2-40B4-BE49-F238E27FC236}">
                <a16:creationId xmlns:a16="http://schemas.microsoft.com/office/drawing/2014/main" id="{4EAE32D7-41E7-C8D2-55D0-014A261F26B6}"/>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1" name="Footer Placeholder 4">
            <a:extLst>
              <a:ext uri="{FF2B5EF4-FFF2-40B4-BE49-F238E27FC236}">
                <a16:creationId xmlns:a16="http://schemas.microsoft.com/office/drawing/2014/main" id="{7FE4CC80-F8EF-44D5-B1C7-F43300E2FD28}"/>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3" name="Title Placeholder 1">
            <a:extLst>
              <a:ext uri="{FF2B5EF4-FFF2-40B4-BE49-F238E27FC236}">
                <a16:creationId xmlns:a16="http://schemas.microsoft.com/office/drawing/2014/main" id="{C409D76E-68D9-49D9-1EB1-A171F81AB9AA}"/>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a:t>Click to edit Master title style</a:t>
            </a:r>
            <a:endParaRPr lang="en-US" dirty="0"/>
          </a:p>
        </p:txBody>
      </p:sp>
    </p:spTree>
    <p:extLst>
      <p:ext uri="{BB962C8B-B14F-4D97-AF65-F5344CB8AC3E}">
        <p14:creationId xmlns:p14="http://schemas.microsoft.com/office/powerpoint/2010/main" val="20437312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401320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B2179-804E-1845-81C1-5C0B38225AB5}"/>
              </a:ext>
            </a:extLst>
          </p:cNvPr>
          <p:cNvSpPr>
            <a:spLocks noGrp="1"/>
          </p:cNvSpPr>
          <p:nvPr>
            <p:ph type="title"/>
          </p:nvPr>
        </p:nvSpPr>
        <p:spPr/>
        <p:txBody>
          <a:bodyPr/>
          <a:lstStyle/>
          <a:p>
            <a:r>
              <a:rPr lang="en-US" dirty="0"/>
              <a:t>Click to edit Master title</a:t>
            </a:r>
          </a:p>
        </p:txBody>
      </p:sp>
      <p:sp>
        <p:nvSpPr>
          <p:cNvPr id="10" name="Slide Number Placeholder 3">
            <a:extLst>
              <a:ext uri="{FF2B5EF4-FFF2-40B4-BE49-F238E27FC236}">
                <a16:creationId xmlns:a16="http://schemas.microsoft.com/office/drawing/2014/main" id="{CD513903-D18A-85BD-96D6-A24BC06D9BA3}"/>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1" name="Date Placeholder 3">
            <a:extLst>
              <a:ext uri="{FF2B5EF4-FFF2-40B4-BE49-F238E27FC236}">
                <a16:creationId xmlns:a16="http://schemas.microsoft.com/office/drawing/2014/main" id="{F187C181-79C0-8284-1BB1-024A71329CAC}"/>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2" name="Footer Placeholder 4">
            <a:extLst>
              <a:ext uri="{FF2B5EF4-FFF2-40B4-BE49-F238E27FC236}">
                <a16:creationId xmlns:a16="http://schemas.microsoft.com/office/drawing/2014/main" id="{7758E7F4-F139-EBEE-C8FB-A50CFE4A83DE}"/>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24834271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FD9B9-2DCC-850E-A897-4CDFBF01323B}"/>
              </a:ext>
            </a:extLst>
          </p:cNvPr>
          <p:cNvSpPr>
            <a:spLocks noGrp="1"/>
          </p:cNvSpPr>
          <p:nvPr>
            <p:ph type="title"/>
          </p:nvPr>
        </p:nvSpPr>
        <p:spPr>
          <a:xfrm>
            <a:off x="831850" y="1709738"/>
            <a:ext cx="10515600" cy="2852737"/>
          </a:xfrm>
        </p:spPr>
        <p:txBody>
          <a:bodyPr anchor="b"/>
          <a:lstStyle>
            <a:lvl1pPr>
              <a:defRPr sz="6000">
                <a:solidFill>
                  <a:srgbClr val="004B8D"/>
                </a:solidFill>
              </a:defRPr>
            </a:lvl1pPr>
          </a:lstStyle>
          <a:p>
            <a:r>
              <a:rPr lang="en-US" dirty="0"/>
              <a:t>Click to edit Master title</a:t>
            </a:r>
          </a:p>
        </p:txBody>
      </p:sp>
      <p:sp>
        <p:nvSpPr>
          <p:cNvPr id="3" name="Text Placeholder 2">
            <a:extLst>
              <a:ext uri="{FF2B5EF4-FFF2-40B4-BE49-F238E27FC236}">
                <a16:creationId xmlns:a16="http://schemas.microsoft.com/office/drawing/2014/main" id="{1B9C2ADD-BF18-82A0-22C7-3AC71EC5C31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Master text styles</a:t>
            </a:r>
          </a:p>
        </p:txBody>
      </p:sp>
      <p:sp>
        <p:nvSpPr>
          <p:cNvPr id="10" name="Slide Number Placeholder 3">
            <a:extLst>
              <a:ext uri="{FF2B5EF4-FFF2-40B4-BE49-F238E27FC236}">
                <a16:creationId xmlns:a16="http://schemas.microsoft.com/office/drawing/2014/main" id="{91A69637-12E7-B44B-AE8C-04E3F1B410DC}"/>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1" name="Date Placeholder 3">
            <a:extLst>
              <a:ext uri="{FF2B5EF4-FFF2-40B4-BE49-F238E27FC236}">
                <a16:creationId xmlns:a16="http://schemas.microsoft.com/office/drawing/2014/main" id="{33B391D6-6D3F-26B5-75EE-D9072D60FF51}"/>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2" name="Footer Placeholder 4">
            <a:extLst>
              <a:ext uri="{FF2B5EF4-FFF2-40B4-BE49-F238E27FC236}">
                <a16:creationId xmlns:a16="http://schemas.microsoft.com/office/drawing/2014/main" id="{1E16479E-4EA5-92D6-3843-18E768E19AA9}"/>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24635729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FF04-4AC9-6EC7-612C-3FE14DF22AC2}"/>
              </a:ext>
            </a:extLst>
          </p:cNvPr>
          <p:cNvSpPr>
            <a:spLocks noGrp="1"/>
          </p:cNvSpPr>
          <p:nvPr>
            <p:ph type="title"/>
          </p:nvPr>
        </p:nvSpPr>
        <p:spPr/>
        <p:txBody>
          <a:bodyPr/>
          <a:lstStyle>
            <a:lvl1pPr>
              <a:defRPr>
                <a:solidFill>
                  <a:srgbClr val="004B8D"/>
                </a:solidFill>
              </a:defRPr>
            </a:lvl1pPr>
          </a:lstStyle>
          <a:p>
            <a:r>
              <a:rPr lang="en-US" dirty="0"/>
              <a:t>Click to edit Master title</a:t>
            </a:r>
          </a:p>
        </p:txBody>
      </p:sp>
      <p:sp>
        <p:nvSpPr>
          <p:cNvPr id="3" name="Content Placeholder 2">
            <a:extLst>
              <a:ext uri="{FF2B5EF4-FFF2-40B4-BE49-F238E27FC236}">
                <a16:creationId xmlns:a16="http://schemas.microsoft.com/office/drawing/2014/main" id="{BA3C7DB2-D64D-4D69-4723-8B9850A5B4E2}"/>
              </a:ext>
            </a:extLst>
          </p:cNvPr>
          <p:cNvSpPr>
            <a:spLocks noGrp="1"/>
          </p:cNvSpPr>
          <p:nvPr>
            <p:ph sz="half" idx="1" hasCustomPrompt="1"/>
          </p:nvPr>
        </p:nvSpPr>
        <p:spPr>
          <a:xfrm>
            <a:off x="838200" y="1825625"/>
            <a:ext cx="5181600" cy="4351338"/>
          </a:xfrm>
          <a:prstGeom prst="rect">
            <a:avLst/>
          </a:prstGeom>
        </p:spPr>
        <p:txBody>
          <a:bodyPr/>
          <a:lstStyle>
            <a:lvl1pPr marL="174625" indent="-174625">
              <a:defRPr sz="2400"/>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dirty="0"/>
              <a:t>Bullet list 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Slide Number Placeholder 3">
            <a:extLst>
              <a:ext uri="{FF2B5EF4-FFF2-40B4-BE49-F238E27FC236}">
                <a16:creationId xmlns:a16="http://schemas.microsoft.com/office/drawing/2014/main" id="{AAAA648E-63D7-0D6B-99CC-196E182FF625}"/>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2" name="Date Placeholder 3">
            <a:extLst>
              <a:ext uri="{FF2B5EF4-FFF2-40B4-BE49-F238E27FC236}">
                <a16:creationId xmlns:a16="http://schemas.microsoft.com/office/drawing/2014/main" id="{7D3D1A27-C620-23E6-FEEF-93948F0ED98D}"/>
              </a:ext>
            </a:extLst>
          </p:cNvPr>
          <p:cNvSpPr>
            <a:spLocks noGrp="1"/>
          </p:cNvSpPr>
          <p:nvPr>
            <p:ph type="dt" sz="half" idx="10"/>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3" name="Footer Placeholder 4">
            <a:extLst>
              <a:ext uri="{FF2B5EF4-FFF2-40B4-BE49-F238E27FC236}">
                <a16:creationId xmlns:a16="http://schemas.microsoft.com/office/drawing/2014/main" id="{C3082133-9290-DD05-6256-A7429580FE8D}"/>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16" name="Content Placeholder 2">
            <a:extLst>
              <a:ext uri="{FF2B5EF4-FFF2-40B4-BE49-F238E27FC236}">
                <a16:creationId xmlns:a16="http://schemas.microsoft.com/office/drawing/2014/main" id="{9F8F0694-F624-B5BC-A674-762099EDCF88}"/>
              </a:ext>
            </a:extLst>
          </p:cNvPr>
          <p:cNvSpPr>
            <a:spLocks noGrp="1"/>
          </p:cNvSpPr>
          <p:nvPr>
            <p:ph sz="half" idx="11" hasCustomPrompt="1"/>
          </p:nvPr>
        </p:nvSpPr>
        <p:spPr>
          <a:xfrm>
            <a:off x="6172202" y="1825625"/>
            <a:ext cx="5181600" cy="4351338"/>
          </a:xfrm>
          <a:prstGeom prst="rect">
            <a:avLst/>
          </a:prstGeom>
        </p:spPr>
        <p:txBody>
          <a:bodyPr/>
          <a:lstStyle>
            <a:lvl1pPr marL="174625" indent="-174625">
              <a:defRPr sz="2400"/>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dirty="0"/>
              <a:t>Bullet list 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274516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986D1-2AE1-7EAC-E281-0A0F80BB8037}"/>
              </a:ext>
            </a:extLst>
          </p:cNvPr>
          <p:cNvSpPr>
            <a:spLocks noGrp="1"/>
          </p:cNvSpPr>
          <p:nvPr>
            <p:ph type="title"/>
          </p:nvPr>
        </p:nvSpPr>
        <p:spPr>
          <a:xfrm>
            <a:off x="839788" y="365125"/>
            <a:ext cx="10515600" cy="1325563"/>
          </a:xfrm>
        </p:spPr>
        <p:txBody>
          <a:bodyPr/>
          <a:lstStyle>
            <a:lvl1pPr>
              <a:defRPr>
                <a:solidFill>
                  <a:srgbClr val="004B8D"/>
                </a:solidFill>
              </a:defRPr>
            </a:lvl1pPr>
          </a:lstStyle>
          <a:p>
            <a:r>
              <a:rPr lang="en-US" dirty="0"/>
              <a:t>Click to edit Master title</a:t>
            </a:r>
          </a:p>
        </p:txBody>
      </p:sp>
      <p:sp>
        <p:nvSpPr>
          <p:cNvPr id="3" name="Text Placeholder 2">
            <a:extLst>
              <a:ext uri="{FF2B5EF4-FFF2-40B4-BE49-F238E27FC236}">
                <a16:creationId xmlns:a16="http://schemas.microsoft.com/office/drawing/2014/main" id="{6C78A9CE-96B4-DEA6-9ABD-A755E558BBCA}"/>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solidFill>
                  <a:srgbClr val="09477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5" name="Text Placeholder 4">
            <a:extLst>
              <a:ext uri="{FF2B5EF4-FFF2-40B4-BE49-F238E27FC236}">
                <a16:creationId xmlns:a16="http://schemas.microsoft.com/office/drawing/2014/main" id="{1C96E179-23F8-4E40-62AB-53EC64EF9D2B}"/>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solidFill>
                  <a:srgbClr val="09477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3" name="Slide Number Placeholder 3">
            <a:extLst>
              <a:ext uri="{FF2B5EF4-FFF2-40B4-BE49-F238E27FC236}">
                <a16:creationId xmlns:a16="http://schemas.microsoft.com/office/drawing/2014/main" id="{E5D9F75E-136C-CE06-DEAD-3CC753D671F2}"/>
              </a:ext>
            </a:extLst>
          </p:cNvPr>
          <p:cNvSpPr>
            <a:spLocks noGrp="1"/>
          </p:cNvSpPr>
          <p:nvPr>
            <p:ph type="sldNum" sz="quarter" idx="10"/>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4" name="Date Placeholder 3">
            <a:extLst>
              <a:ext uri="{FF2B5EF4-FFF2-40B4-BE49-F238E27FC236}">
                <a16:creationId xmlns:a16="http://schemas.microsoft.com/office/drawing/2014/main" id="{C37D99C4-A586-04BA-9694-C3F16C2600AB}"/>
              </a:ext>
            </a:extLst>
          </p:cNvPr>
          <p:cNvSpPr>
            <a:spLocks noGrp="1"/>
          </p:cNvSpPr>
          <p:nvPr>
            <p:ph type="dt" sz="half" idx="11"/>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5" name="Footer Placeholder 4">
            <a:extLst>
              <a:ext uri="{FF2B5EF4-FFF2-40B4-BE49-F238E27FC236}">
                <a16:creationId xmlns:a16="http://schemas.microsoft.com/office/drawing/2014/main" id="{33044C97-6164-BA31-6F8B-36EE9AEA0FF8}"/>
              </a:ext>
            </a:extLst>
          </p:cNvPr>
          <p:cNvSpPr>
            <a:spLocks noGrp="1"/>
          </p:cNvSpPr>
          <p:nvPr>
            <p:ph type="ftr" sz="quarter" idx="12"/>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18" name="Content Placeholder 2">
            <a:extLst>
              <a:ext uri="{FF2B5EF4-FFF2-40B4-BE49-F238E27FC236}">
                <a16:creationId xmlns:a16="http://schemas.microsoft.com/office/drawing/2014/main" id="{E7A03C83-E78B-BB14-34B7-894494508A57}"/>
              </a:ext>
            </a:extLst>
          </p:cNvPr>
          <p:cNvSpPr>
            <a:spLocks noGrp="1"/>
          </p:cNvSpPr>
          <p:nvPr>
            <p:ph sz="half" idx="13" hasCustomPrompt="1"/>
          </p:nvPr>
        </p:nvSpPr>
        <p:spPr>
          <a:xfrm>
            <a:off x="838200" y="2642749"/>
            <a:ext cx="5181600" cy="3651047"/>
          </a:xfrm>
          <a:prstGeom prst="rect">
            <a:avLst/>
          </a:prstGeom>
        </p:spPr>
        <p:txBody>
          <a:bodyPr/>
          <a:lstStyle>
            <a:lvl1pPr marL="174625" indent="-174625">
              <a:defRPr sz="2400"/>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dirty="0"/>
              <a:t>Bullet list 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2">
            <a:extLst>
              <a:ext uri="{FF2B5EF4-FFF2-40B4-BE49-F238E27FC236}">
                <a16:creationId xmlns:a16="http://schemas.microsoft.com/office/drawing/2014/main" id="{80D0ED36-ABF9-4BF5-3F93-A44CC6D4FDF6}"/>
              </a:ext>
            </a:extLst>
          </p:cNvPr>
          <p:cNvSpPr>
            <a:spLocks noGrp="1"/>
          </p:cNvSpPr>
          <p:nvPr>
            <p:ph sz="half" idx="14" hasCustomPrompt="1"/>
          </p:nvPr>
        </p:nvSpPr>
        <p:spPr>
          <a:xfrm>
            <a:off x="6172202" y="2642749"/>
            <a:ext cx="5181600" cy="3651047"/>
          </a:xfrm>
          <a:prstGeom prst="rect">
            <a:avLst/>
          </a:prstGeom>
        </p:spPr>
        <p:txBody>
          <a:bodyPr/>
          <a:lstStyle>
            <a:lvl1pPr marL="174625" indent="-174625">
              <a:defRPr sz="2400"/>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dirty="0"/>
              <a:t>Bullet list 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605289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264974-27D1-9E10-A784-9A3638E0E982}"/>
              </a:ext>
            </a:extLst>
          </p:cNvPr>
          <p:cNvSpPr>
            <a:spLocks noGrp="1"/>
          </p:cNvSpPr>
          <p:nvPr>
            <p:ph type="title"/>
          </p:nvPr>
        </p:nvSpPr>
        <p:spPr/>
        <p:txBody>
          <a:bodyPr/>
          <a:lstStyle>
            <a:lvl1pPr>
              <a:defRPr>
                <a:solidFill>
                  <a:srgbClr val="004B8D"/>
                </a:solidFill>
              </a:defRPr>
            </a:lvl1pPr>
          </a:lstStyle>
          <a:p>
            <a:r>
              <a:rPr lang="en-US" dirty="0"/>
              <a:t>Click to edit Master title</a:t>
            </a:r>
          </a:p>
        </p:txBody>
      </p:sp>
      <p:sp>
        <p:nvSpPr>
          <p:cNvPr id="9" name="Slide Number Placeholder 3">
            <a:extLst>
              <a:ext uri="{FF2B5EF4-FFF2-40B4-BE49-F238E27FC236}">
                <a16:creationId xmlns:a16="http://schemas.microsoft.com/office/drawing/2014/main" id="{0B97D792-8D28-A0AE-E5D2-48C0BF8B4A75}"/>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0" name="Date Placeholder 3">
            <a:extLst>
              <a:ext uri="{FF2B5EF4-FFF2-40B4-BE49-F238E27FC236}">
                <a16:creationId xmlns:a16="http://schemas.microsoft.com/office/drawing/2014/main" id="{FB892BC2-5D3D-C747-379A-5B6A12FBAF8E}"/>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1" name="Footer Placeholder 4">
            <a:extLst>
              <a:ext uri="{FF2B5EF4-FFF2-40B4-BE49-F238E27FC236}">
                <a16:creationId xmlns:a16="http://schemas.microsoft.com/office/drawing/2014/main" id="{F68D301B-9979-50A4-0FA0-480E498723CB}"/>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7884321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8" name="Slide Number Placeholder 3">
            <a:extLst>
              <a:ext uri="{FF2B5EF4-FFF2-40B4-BE49-F238E27FC236}">
                <a16:creationId xmlns:a16="http://schemas.microsoft.com/office/drawing/2014/main" id="{B72FAD42-9D83-C147-34D7-5A8A2F7A2509}"/>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9" name="Date Placeholder 3">
            <a:extLst>
              <a:ext uri="{FF2B5EF4-FFF2-40B4-BE49-F238E27FC236}">
                <a16:creationId xmlns:a16="http://schemas.microsoft.com/office/drawing/2014/main" id="{7E9B34BD-CC01-02D2-3042-5ECE962ACC91}"/>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0" name="Footer Placeholder 4">
            <a:extLst>
              <a:ext uri="{FF2B5EF4-FFF2-40B4-BE49-F238E27FC236}">
                <a16:creationId xmlns:a16="http://schemas.microsoft.com/office/drawing/2014/main" id="{0B1FBCE5-E61A-1932-247C-52C314B060F5}"/>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37502193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14" name="Content Placeholder 2">
            <a:extLst>
              <a:ext uri="{FF2B5EF4-FFF2-40B4-BE49-F238E27FC236}">
                <a16:creationId xmlns:a16="http://schemas.microsoft.com/office/drawing/2014/main" id="{BF4691B6-4FAC-D46B-D71F-B6AF5A5E2218}"/>
              </a:ext>
            </a:extLst>
          </p:cNvPr>
          <p:cNvSpPr>
            <a:spLocks noGrp="1"/>
          </p:cNvSpPr>
          <p:nvPr>
            <p:ph sz="half" idx="14" hasCustomPrompt="1"/>
          </p:nvPr>
        </p:nvSpPr>
        <p:spPr>
          <a:xfrm>
            <a:off x="5163732" y="987425"/>
            <a:ext cx="6188480" cy="4881563"/>
          </a:xfrm>
          <a:prstGeom prst="rect">
            <a:avLst/>
          </a:prstGeom>
        </p:spPr>
        <p:txBody>
          <a:bodyPr/>
          <a:lstStyle>
            <a:lvl1pPr marL="174625" indent="-174625">
              <a:defRPr sz="2400"/>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dirty="0"/>
              <a:t>Bullet list 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a:extLst>
              <a:ext uri="{FF2B5EF4-FFF2-40B4-BE49-F238E27FC236}">
                <a16:creationId xmlns:a16="http://schemas.microsoft.com/office/drawing/2014/main" id="{F69525F8-69F4-B94B-6611-7F3D5D03057E}"/>
              </a:ext>
            </a:extLst>
          </p:cNvPr>
          <p:cNvSpPr>
            <a:spLocks noGrp="1"/>
          </p:cNvSpPr>
          <p:nvPr>
            <p:ph type="title"/>
          </p:nvPr>
        </p:nvSpPr>
        <p:spPr>
          <a:xfrm>
            <a:off x="839788" y="457200"/>
            <a:ext cx="3932237" cy="1600200"/>
          </a:xfrm>
        </p:spPr>
        <p:txBody>
          <a:bodyPr anchor="b"/>
          <a:lstStyle>
            <a:lvl1pPr>
              <a:defRPr sz="3200">
                <a:solidFill>
                  <a:srgbClr val="004B8D"/>
                </a:solidFill>
              </a:defRPr>
            </a:lvl1pPr>
          </a:lstStyle>
          <a:p>
            <a:r>
              <a:rPr lang="en-US" dirty="0"/>
              <a:t>Click to edit Master title</a:t>
            </a:r>
          </a:p>
        </p:txBody>
      </p:sp>
      <p:sp>
        <p:nvSpPr>
          <p:cNvPr id="4" name="Text Placeholder 3">
            <a:extLst>
              <a:ext uri="{FF2B5EF4-FFF2-40B4-BE49-F238E27FC236}">
                <a16:creationId xmlns:a16="http://schemas.microsoft.com/office/drawing/2014/main" id="{1CA860B6-FA54-E115-694A-73E99C4C40EE}"/>
              </a:ext>
            </a:extLst>
          </p:cNvPr>
          <p:cNvSpPr>
            <a:spLocks noGrp="1"/>
          </p:cNvSpPr>
          <p:nvPr>
            <p:ph type="body" sz="half" idx="2" hasCustomPrompt="1"/>
          </p:nvPr>
        </p:nvSpPr>
        <p:spPr>
          <a:xfrm>
            <a:off x="839788" y="2169268"/>
            <a:ext cx="3932237" cy="3699720"/>
          </a:xfrm>
          <a:prstGeom prst="rect">
            <a:avLst/>
          </a:prstGeom>
        </p:spPr>
        <p:txBody>
          <a:bodyPr lIns="0" tIns="0" rIns="0" b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text</a:t>
            </a:r>
          </a:p>
        </p:txBody>
      </p:sp>
      <p:sp>
        <p:nvSpPr>
          <p:cNvPr id="11" name="Slide Number Placeholder 3">
            <a:extLst>
              <a:ext uri="{FF2B5EF4-FFF2-40B4-BE49-F238E27FC236}">
                <a16:creationId xmlns:a16="http://schemas.microsoft.com/office/drawing/2014/main" id="{414E0D0A-ED07-F10C-ED4E-575C26B060CA}"/>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2" name="Date Placeholder 3">
            <a:extLst>
              <a:ext uri="{FF2B5EF4-FFF2-40B4-BE49-F238E27FC236}">
                <a16:creationId xmlns:a16="http://schemas.microsoft.com/office/drawing/2014/main" id="{98C0E3BF-01A7-743E-FEAD-42F193D46962}"/>
              </a:ext>
            </a:extLst>
          </p:cNvPr>
          <p:cNvSpPr>
            <a:spLocks noGrp="1"/>
          </p:cNvSpPr>
          <p:nvPr>
            <p:ph type="dt" sz="half" idx="10"/>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3" name="Footer Placeholder 4">
            <a:extLst>
              <a:ext uri="{FF2B5EF4-FFF2-40B4-BE49-F238E27FC236}">
                <a16:creationId xmlns:a16="http://schemas.microsoft.com/office/drawing/2014/main" id="{C87BF113-1B07-C9F7-6BF5-CEDD4B5B329F}"/>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611020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1F43B-AF0A-86A3-F953-123A45CCA3E0}"/>
              </a:ext>
            </a:extLst>
          </p:cNvPr>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B5AA75A2-7814-20C4-5553-3ABE92A6D9D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1" name="Slide Number Placeholder 3">
            <a:extLst>
              <a:ext uri="{FF2B5EF4-FFF2-40B4-BE49-F238E27FC236}">
                <a16:creationId xmlns:a16="http://schemas.microsoft.com/office/drawing/2014/main" id="{D5018A7A-B9B7-E59C-AF3F-3E8C6AABBA06}"/>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2" name="Date Placeholder 3">
            <a:extLst>
              <a:ext uri="{FF2B5EF4-FFF2-40B4-BE49-F238E27FC236}">
                <a16:creationId xmlns:a16="http://schemas.microsoft.com/office/drawing/2014/main" id="{40D77434-4494-539A-F74E-FA7163C47A14}"/>
              </a:ext>
            </a:extLst>
          </p:cNvPr>
          <p:cNvSpPr>
            <a:spLocks noGrp="1"/>
          </p:cNvSpPr>
          <p:nvPr>
            <p:ph type="dt" sz="half" idx="10"/>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3" name="Footer Placeholder 4">
            <a:extLst>
              <a:ext uri="{FF2B5EF4-FFF2-40B4-BE49-F238E27FC236}">
                <a16:creationId xmlns:a16="http://schemas.microsoft.com/office/drawing/2014/main" id="{6A7328DB-A93C-FB5F-33FE-399E4CB25553}"/>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14" name="Text Placeholder 3">
            <a:extLst>
              <a:ext uri="{FF2B5EF4-FFF2-40B4-BE49-F238E27FC236}">
                <a16:creationId xmlns:a16="http://schemas.microsoft.com/office/drawing/2014/main" id="{A3D7EF48-5939-CD0B-5EC9-DDCCEAF9EC57}"/>
              </a:ext>
            </a:extLst>
          </p:cNvPr>
          <p:cNvSpPr>
            <a:spLocks noGrp="1"/>
          </p:cNvSpPr>
          <p:nvPr>
            <p:ph type="body" sz="half" idx="2" hasCustomPrompt="1"/>
          </p:nvPr>
        </p:nvSpPr>
        <p:spPr>
          <a:xfrm>
            <a:off x="839788" y="2169268"/>
            <a:ext cx="3932237" cy="3699720"/>
          </a:xfrm>
          <a:prstGeom prst="rect">
            <a:avLst/>
          </a:prstGeom>
        </p:spPr>
        <p:txBody>
          <a:bodyPr lIns="0" tIns="0" rIns="0" b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text</a:t>
            </a:r>
          </a:p>
        </p:txBody>
      </p:sp>
    </p:spTree>
    <p:extLst>
      <p:ext uri="{BB962C8B-B14F-4D97-AF65-F5344CB8AC3E}">
        <p14:creationId xmlns:p14="http://schemas.microsoft.com/office/powerpoint/2010/main" val="42148384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ext and Bullet List">
    <p:spTree>
      <p:nvGrpSpPr>
        <p:cNvPr id="1" name=""/>
        <p:cNvGrpSpPr/>
        <p:nvPr/>
      </p:nvGrpSpPr>
      <p:grpSpPr>
        <a:xfrm>
          <a:off x="0" y="0"/>
          <a:ext cx="0" cy="0"/>
          <a:chOff x="0" y="0"/>
          <a:chExt cx="0" cy="0"/>
        </a:xfrm>
      </p:grpSpPr>
      <p:sp>
        <p:nvSpPr>
          <p:cNvPr id="8" name="Content Placeholder 2"/>
          <p:cNvSpPr>
            <a:spLocks noGrp="1"/>
          </p:cNvSpPr>
          <p:nvPr>
            <p:ph sz="half" idx="10"/>
          </p:nvPr>
        </p:nvSpPr>
        <p:spPr>
          <a:xfrm>
            <a:off x="4828902" y="1616617"/>
            <a:ext cx="6956697"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11">
            <a:extLst>
              <a:ext uri="{FF2B5EF4-FFF2-40B4-BE49-F238E27FC236}">
                <a16:creationId xmlns:a16="http://schemas.microsoft.com/office/drawing/2014/main" id="{2297B37D-24AA-1A22-2BD6-0BDA34410DBC}"/>
              </a:ext>
            </a:extLst>
          </p:cNvPr>
          <p:cNvSpPr>
            <a:spLocks noGrp="1"/>
          </p:cNvSpPr>
          <p:nvPr>
            <p:ph type="pic" sz="quarter" idx="11"/>
          </p:nvPr>
        </p:nvSpPr>
        <p:spPr>
          <a:xfrm>
            <a:off x="406401" y="1616617"/>
            <a:ext cx="3920502" cy="4351338"/>
          </a:xfrm>
        </p:spPr>
        <p:txBody>
          <a:bodyPr/>
          <a:lstStyle>
            <a:lvl1pPr marL="0" indent="0">
              <a:buNone/>
              <a:defRPr/>
            </a:lvl1pPr>
          </a:lstStyle>
          <a:p>
            <a:endParaRPr lang="en-US" dirty="0"/>
          </a:p>
        </p:txBody>
      </p:sp>
      <p:sp>
        <p:nvSpPr>
          <p:cNvPr id="9" name="Slide Number Placeholder 3">
            <a:extLst>
              <a:ext uri="{FF2B5EF4-FFF2-40B4-BE49-F238E27FC236}">
                <a16:creationId xmlns:a16="http://schemas.microsoft.com/office/drawing/2014/main" id="{2AE76EAC-0E2E-EB78-28A8-EAE3B6BDA962}"/>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0" name="Date Placeholder 3">
            <a:extLst>
              <a:ext uri="{FF2B5EF4-FFF2-40B4-BE49-F238E27FC236}">
                <a16:creationId xmlns:a16="http://schemas.microsoft.com/office/drawing/2014/main" id="{4EAE32D7-41E7-C8D2-55D0-014A261F26B6}"/>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1" name="Footer Placeholder 4">
            <a:extLst>
              <a:ext uri="{FF2B5EF4-FFF2-40B4-BE49-F238E27FC236}">
                <a16:creationId xmlns:a16="http://schemas.microsoft.com/office/drawing/2014/main" id="{7FE4CC80-F8EF-44D5-B1C7-F43300E2FD28}"/>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3" name="Title Placeholder 1">
            <a:extLst>
              <a:ext uri="{FF2B5EF4-FFF2-40B4-BE49-F238E27FC236}">
                <a16:creationId xmlns:a16="http://schemas.microsoft.com/office/drawing/2014/main" id="{C409D76E-68D9-49D9-1EB1-A171F81AB9AA}"/>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dirty="0"/>
              <a:t>Click to edit Master title</a:t>
            </a:r>
          </a:p>
        </p:txBody>
      </p:sp>
    </p:spTree>
    <p:extLst>
      <p:ext uri="{BB962C8B-B14F-4D97-AF65-F5344CB8AC3E}">
        <p14:creationId xmlns:p14="http://schemas.microsoft.com/office/powerpoint/2010/main" val="19836538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ullet List &amp; Image">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840318" y="2104475"/>
            <a:ext cx="5158316" cy="3684588"/>
          </a:xfrm>
        </p:spPr>
        <p:txBody>
          <a:bodyPr/>
          <a:lstStyle>
            <a:lvl1pPr>
              <a:defRPr sz="1800"/>
            </a:lvl1pPr>
            <a:lvl2pPr>
              <a:defRPr sz="18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Text Placeholder 2"/>
          <p:cNvSpPr>
            <a:spLocks noGrp="1"/>
          </p:cNvSpPr>
          <p:nvPr>
            <p:ph type="body" idx="1" hasCustomPrompt="1"/>
          </p:nvPr>
        </p:nvSpPr>
        <p:spPr>
          <a:xfrm>
            <a:off x="840318" y="1681163"/>
            <a:ext cx="5158316" cy="823912"/>
          </a:xfrm>
        </p:spPr>
        <p:txBody>
          <a:bodyPr anchor="t" anchorCtr="0">
            <a:noAutofit/>
          </a:bodyPr>
          <a:lstStyle>
            <a:lvl1pPr marL="0" indent="0">
              <a:buNone/>
              <a:defRPr sz="1800" b="0" baseline="0">
                <a:solidFill>
                  <a:schemeClr val="tx1">
                    <a:lumMod val="50000"/>
                    <a:lumOff val="50000"/>
                  </a:schemeClr>
                </a:solidFill>
                <a:latin typeface="Aptos ExtraBold" panose="020B0004020202020204" pitchFamily="34" charset="0"/>
                <a:cs typeface="Arial Bold" panose="020B07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here to edit Subhead.</a:t>
            </a:r>
          </a:p>
        </p:txBody>
      </p:sp>
      <p:sp>
        <p:nvSpPr>
          <p:cNvPr id="12" name="Picture Placeholder 11"/>
          <p:cNvSpPr>
            <a:spLocks noGrp="1"/>
          </p:cNvSpPr>
          <p:nvPr>
            <p:ph type="pic" sz="quarter" idx="10"/>
          </p:nvPr>
        </p:nvSpPr>
        <p:spPr>
          <a:xfrm>
            <a:off x="6385984" y="1681163"/>
            <a:ext cx="4967816" cy="4108450"/>
          </a:xfrm>
        </p:spPr>
        <p:txBody>
          <a:bodyPr/>
          <a:lstStyle>
            <a:lvl1pPr marL="0" indent="0">
              <a:buNone/>
              <a:defRPr/>
            </a:lvl1pPr>
          </a:lstStyle>
          <a:p>
            <a:r>
              <a:rPr lang="en-US"/>
              <a:t>Click icon to add picture</a:t>
            </a:r>
            <a:endParaRPr lang="en-US" dirty="0"/>
          </a:p>
        </p:txBody>
      </p:sp>
      <p:sp>
        <p:nvSpPr>
          <p:cNvPr id="8" name="Slide Number Placeholder 3">
            <a:extLst>
              <a:ext uri="{FF2B5EF4-FFF2-40B4-BE49-F238E27FC236}">
                <a16:creationId xmlns:a16="http://schemas.microsoft.com/office/drawing/2014/main" id="{C7472386-AF7F-4AFF-1CB2-59097AB226B6}"/>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9" name="Date Placeholder 3">
            <a:extLst>
              <a:ext uri="{FF2B5EF4-FFF2-40B4-BE49-F238E27FC236}">
                <a16:creationId xmlns:a16="http://schemas.microsoft.com/office/drawing/2014/main" id="{A9F98F70-04DE-7F38-8313-FD43B9A967BF}"/>
              </a:ext>
            </a:extLst>
          </p:cNvPr>
          <p:cNvSpPr>
            <a:spLocks noGrp="1"/>
          </p:cNvSpPr>
          <p:nvPr>
            <p:ph type="dt" sz="half" idx="11"/>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0" name="Footer Placeholder 4">
            <a:extLst>
              <a:ext uri="{FF2B5EF4-FFF2-40B4-BE49-F238E27FC236}">
                <a16:creationId xmlns:a16="http://schemas.microsoft.com/office/drawing/2014/main" id="{5A078D94-B7D4-238B-20E5-1796D6589AEB}"/>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2" name="Title Placeholder 1">
            <a:extLst>
              <a:ext uri="{FF2B5EF4-FFF2-40B4-BE49-F238E27FC236}">
                <a16:creationId xmlns:a16="http://schemas.microsoft.com/office/drawing/2014/main" id="{1ACC923E-AD07-BFBE-D3FE-0F761AB85B48}"/>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a:t>Click to edit Master title style</a:t>
            </a:r>
            <a:endParaRPr lang="en-US" dirty="0"/>
          </a:p>
        </p:txBody>
      </p:sp>
    </p:spTree>
    <p:extLst>
      <p:ext uri="{BB962C8B-B14F-4D97-AF65-F5344CB8AC3E}">
        <p14:creationId xmlns:p14="http://schemas.microsoft.com/office/powerpoint/2010/main" val="31137238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6" name="Slide Number Placeholder 3">
            <a:extLst>
              <a:ext uri="{FF2B5EF4-FFF2-40B4-BE49-F238E27FC236}">
                <a16:creationId xmlns:a16="http://schemas.microsoft.com/office/drawing/2014/main" id="{83051D06-5C51-2DCF-57B8-FAC58D9C06EA}"/>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7" name="Date Placeholder 3">
            <a:extLst>
              <a:ext uri="{FF2B5EF4-FFF2-40B4-BE49-F238E27FC236}">
                <a16:creationId xmlns:a16="http://schemas.microsoft.com/office/drawing/2014/main" id="{C39A664F-4FE4-C4EF-692E-FB8B34F25B31}"/>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8" name="Footer Placeholder 4">
            <a:extLst>
              <a:ext uri="{FF2B5EF4-FFF2-40B4-BE49-F238E27FC236}">
                <a16:creationId xmlns:a16="http://schemas.microsoft.com/office/drawing/2014/main" id="{896CD440-0E6D-8F12-0510-4211A8CFE334}"/>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2" name="Title Placeholder 1">
            <a:extLst>
              <a:ext uri="{FF2B5EF4-FFF2-40B4-BE49-F238E27FC236}">
                <a16:creationId xmlns:a16="http://schemas.microsoft.com/office/drawing/2014/main" id="{47A4C859-8D5C-FE87-46E2-FCA5DAE9B5A9}"/>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dirty="0"/>
              <a:t>Click to edit Master title style</a:t>
            </a:r>
          </a:p>
        </p:txBody>
      </p:sp>
    </p:spTree>
    <p:extLst>
      <p:ext uri="{BB962C8B-B14F-4D97-AF65-F5344CB8AC3E}">
        <p14:creationId xmlns:p14="http://schemas.microsoft.com/office/powerpoint/2010/main" val="16253874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C596F-4732-B435-CA90-ECC6EA0871AB}"/>
              </a:ext>
            </a:extLst>
          </p:cNvPr>
          <p:cNvSpPr>
            <a:spLocks noGrp="1"/>
          </p:cNvSpPr>
          <p:nvPr>
            <p:ph type="ctrTitle"/>
          </p:nvPr>
        </p:nvSpPr>
        <p:spPr>
          <a:xfrm>
            <a:off x="2800350" y="872843"/>
            <a:ext cx="8983980" cy="2637120"/>
          </a:xfrm>
          <a:prstGeom prst="rect">
            <a:avLst/>
          </a:prstGeom>
        </p:spPr>
        <p:txBody>
          <a:bodyPr anchor="b"/>
          <a:lstStyle>
            <a:lvl1pPr algn="ctr">
              <a:defRPr sz="6000">
                <a:solidFill>
                  <a:srgbClr val="004B8D"/>
                </a:solidFill>
                <a:latin typeface="Aptos ExtraBold" panose="020B0004020202020204" pitchFamily="34" charset="0"/>
              </a:defRPr>
            </a:lvl1pPr>
          </a:lstStyle>
          <a:p>
            <a:r>
              <a:rPr lang="en-US" dirty="0"/>
              <a:t>Click to edit Master title</a:t>
            </a:r>
          </a:p>
        </p:txBody>
      </p:sp>
      <p:sp>
        <p:nvSpPr>
          <p:cNvPr id="3" name="Subtitle 2">
            <a:extLst>
              <a:ext uri="{FF2B5EF4-FFF2-40B4-BE49-F238E27FC236}">
                <a16:creationId xmlns:a16="http://schemas.microsoft.com/office/drawing/2014/main" id="{4FC378D4-C0B3-242E-D2CB-D9E6F8BC4B21}"/>
              </a:ext>
            </a:extLst>
          </p:cNvPr>
          <p:cNvSpPr>
            <a:spLocks noGrp="1"/>
          </p:cNvSpPr>
          <p:nvPr>
            <p:ph type="subTitle" idx="1"/>
          </p:nvPr>
        </p:nvSpPr>
        <p:spPr>
          <a:xfrm>
            <a:off x="2800350" y="3429000"/>
            <a:ext cx="8983980" cy="1828800"/>
          </a:xfrm>
          <a:prstGeom prst="rect">
            <a:avLst/>
          </a:prstGeom>
        </p:spPr>
        <p:txBody>
          <a:bodyPr/>
          <a:lstStyle>
            <a:lvl1pPr marL="0" indent="0" algn="ctr">
              <a:buNone/>
              <a:defRPr sz="2400">
                <a:solidFill>
                  <a:schemeClr val="tx1">
                    <a:lumMod val="50000"/>
                    <a:lumOff val="50000"/>
                  </a:schemeClr>
                </a:solidFill>
                <a:latin typeface="Aptos ExtraBold" panose="020B00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Slide Number Placeholder 3">
            <a:extLst>
              <a:ext uri="{FF2B5EF4-FFF2-40B4-BE49-F238E27FC236}">
                <a16:creationId xmlns:a16="http://schemas.microsoft.com/office/drawing/2014/main" id="{8B21E6C7-C05F-8654-75EA-9CE54B7AA3F0}"/>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7" name="Date Placeholder 3">
            <a:extLst>
              <a:ext uri="{FF2B5EF4-FFF2-40B4-BE49-F238E27FC236}">
                <a16:creationId xmlns:a16="http://schemas.microsoft.com/office/drawing/2014/main" id="{A4932343-C46E-EC37-0B9B-2F1772849104}"/>
              </a:ext>
            </a:extLst>
          </p:cNvPr>
          <p:cNvSpPr>
            <a:spLocks noGrp="1"/>
          </p:cNvSpPr>
          <p:nvPr>
            <p:ph type="dt" sz="half" idx="2"/>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8" name="Footer Placeholder 4">
            <a:extLst>
              <a:ext uri="{FF2B5EF4-FFF2-40B4-BE49-F238E27FC236}">
                <a16:creationId xmlns:a16="http://schemas.microsoft.com/office/drawing/2014/main" id="{2ACFD947-893B-AE86-AC66-61149394CCA5}"/>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12481983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38FF0-D2B3-AB1B-C06A-CF0A48BD3CF2}"/>
              </a:ext>
            </a:extLst>
          </p:cNvPr>
          <p:cNvSpPr>
            <a:spLocks noGrp="1"/>
          </p:cNvSpPr>
          <p:nvPr>
            <p:ph type="title"/>
          </p:nvPr>
        </p:nvSpPr>
        <p:spPr>
          <a:xfrm>
            <a:off x="2651760" y="1026602"/>
            <a:ext cx="8702040" cy="1325563"/>
          </a:xfrm>
          <a:prstGeom prst="rect">
            <a:avLst/>
          </a:prstGeom>
        </p:spPr>
        <p:txBody>
          <a:bodyPr/>
          <a:lstStyle>
            <a:lvl1pPr>
              <a:defRPr>
                <a:solidFill>
                  <a:srgbClr val="004B8D"/>
                </a:solidFill>
                <a:latin typeface="Aptos ExtraBold" panose="020B0004020202020204" pitchFamily="34" charset="0"/>
              </a:defRPr>
            </a:lvl1pPr>
          </a:lstStyle>
          <a:p>
            <a:r>
              <a:rPr lang="en-US" dirty="0"/>
              <a:t>Click to edit Master title style</a:t>
            </a:r>
          </a:p>
        </p:txBody>
      </p:sp>
      <p:sp>
        <p:nvSpPr>
          <p:cNvPr id="4" name="Slide Number Placeholder 3">
            <a:extLst>
              <a:ext uri="{FF2B5EF4-FFF2-40B4-BE49-F238E27FC236}">
                <a16:creationId xmlns:a16="http://schemas.microsoft.com/office/drawing/2014/main" id="{749435B5-7759-A711-1EA1-FB0AD1EDD6D6}"/>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5" name="Date Placeholder 3">
            <a:extLst>
              <a:ext uri="{FF2B5EF4-FFF2-40B4-BE49-F238E27FC236}">
                <a16:creationId xmlns:a16="http://schemas.microsoft.com/office/drawing/2014/main" id="{9B14E06F-A594-29EB-F347-D48779BC7E5C}"/>
              </a:ext>
            </a:extLst>
          </p:cNvPr>
          <p:cNvSpPr>
            <a:spLocks noGrp="1"/>
          </p:cNvSpPr>
          <p:nvPr>
            <p:ph type="dt" sz="half" idx="2"/>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6" name="Footer Placeholder 4">
            <a:extLst>
              <a:ext uri="{FF2B5EF4-FFF2-40B4-BE49-F238E27FC236}">
                <a16:creationId xmlns:a16="http://schemas.microsoft.com/office/drawing/2014/main" id="{E5F285DC-F938-1A61-4D9D-1CA091DFCAA7}"/>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8" name="Content Placeholder 2">
            <a:extLst>
              <a:ext uri="{FF2B5EF4-FFF2-40B4-BE49-F238E27FC236}">
                <a16:creationId xmlns:a16="http://schemas.microsoft.com/office/drawing/2014/main" id="{FF753A7E-A89D-CEB2-D7B7-5B96721BEE53}"/>
              </a:ext>
            </a:extLst>
          </p:cNvPr>
          <p:cNvSpPr>
            <a:spLocks noGrp="1"/>
          </p:cNvSpPr>
          <p:nvPr>
            <p:ph sz="half" idx="10" hasCustomPrompt="1"/>
          </p:nvPr>
        </p:nvSpPr>
        <p:spPr>
          <a:xfrm>
            <a:off x="2651760" y="1832597"/>
            <a:ext cx="8702040" cy="4218007"/>
          </a:xfrm>
          <a:prstGeom prst="rect">
            <a:avLst/>
          </a:prstGeom>
        </p:spPr>
        <p:txBody>
          <a:bodyPr/>
          <a:lstStyle>
            <a:lvl1pPr marL="174625" indent="-174625">
              <a:defRPr sz="2400"/>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dirty="0"/>
              <a:t>Bullet list 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256502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BAF56-9496-EB40-53BF-66368E144300}"/>
              </a:ext>
            </a:extLst>
          </p:cNvPr>
          <p:cNvSpPr>
            <a:spLocks noGrp="1"/>
          </p:cNvSpPr>
          <p:nvPr>
            <p:ph type="title"/>
          </p:nvPr>
        </p:nvSpPr>
        <p:spPr>
          <a:xfrm>
            <a:off x="2446020" y="1709738"/>
            <a:ext cx="8901430" cy="2852737"/>
          </a:xfrm>
          <a:prstGeom prst="rect">
            <a:avLst/>
          </a:prstGeom>
        </p:spPr>
        <p:txBody>
          <a:bodyPr anchor="b"/>
          <a:lstStyle>
            <a:lvl1pPr>
              <a:defRPr sz="6000">
                <a:solidFill>
                  <a:srgbClr val="004B8D"/>
                </a:solidFill>
                <a:latin typeface="Aptos ExtraBold" panose="020B0004020202020204" pitchFamily="34" charset="0"/>
              </a:defRPr>
            </a:lvl1pPr>
          </a:lstStyle>
          <a:p>
            <a:r>
              <a:rPr lang="en-US" dirty="0"/>
              <a:t>Click to edit Master title</a:t>
            </a:r>
          </a:p>
        </p:txBody>
      </p:sp>
      <p:sp>
        <p:nvSpPr>
          <p:cNvPr id="3" name="Text Placeholder 2">
            <a:extLst>
              <a:ext uri="{FF2B5EF4-FFF2-40B4-BE49-F238E27FC236}">
                <a16:creationId xmlns:a16="http://schemas.microsoft.com/office/drawing/2014/main" id="{34330BAE-E73D-C09A-B80B-C30F4915B832}"/>
              </a:ext>
            </a:extLst>
          </p:cNvPr>
          <p:cNvSpPr>
            <a:spLocks noGrp="1"/>
          </p:cNvSpPr>
          <p:nvPr>
            <p:ph type="body" idx="1" hasCustomPrompt="1"/>
          </p:nvPr>
        </p:nvSpPr>
        <p:spPr>
          <a:xfrm>
            <a:off x="2484932" y="4589463"/>
            <a:ext cx="8901430" cy="1500187"/>
          </a:xfrm>
          <a:prstGeom prst="rect">
            <a:avLst/>
          </a:prstGeom>
        </p:spPr>
        <p:txBody>
          <a:bodyPr/>
          <a:lstStyle>
            <a:lvl1pPr marL="0" indent="0">
              <a:buNone/>
              <a:defRPr sz="2400">
                <a:solidFill>
                  <a:schemeClr val="tx1">
                    <a:tint val="82000"/>
                  </a:schemeClr>
                </a:solidFill>
                <a:latin typeface="Aptos ExtraBold" panose="020B00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subhead</a:t>
            </a:r>
          </a:p>
        </p:txBody>
      </p:sp>
      <p:sp>
        <p:nvSpPr>
          <p:cNvPr id="4" name="Slide Number Placeholder 3">
            <a:extLst>
              <a:ext uri="{FF2B5EF4-FFF2-40B4-BE49-F238E27FC236}">
                <a16:creationId xmlns:a16="http://schemas.microsoft.com/office/drawing/2014/main" id="{3301C993-8702-271F-ED39-139469AB78A6}"/>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5" name="Date Placeholder 3">
            <a:extLst>
              <a:ext uri="{FF2B5EF4-FFF2-40B4-BE49-F238E27FC236}">
                <a16:creationId xmlns:a16="http://schemas.microsoft.com/office/drawing/2014/main" id="{27EFF456-4057-237A-0B24-8573D39B8698}"/>
              </a:ext>
            </a:extLst>
          </p:cNvPr>
          <p:cNvSpPr>
            <a:spLocks noGrp="1"/>
          </p:cNvSpPr>
          <p:nvPr>
            <p:ph type="dt" sz="half" idx="2"/>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6" name="Footer Placeholder 4">
            <a:extLst>
              <a:ext uri="{FF2B5EF4-FFF2-40B4-BE49-F238E27FC236}">
                <a16:creationId xmlns:a16="http://schemas.microsoft.com/office/drawing/2014/main" id="{16E87D10-100A-08AB-7000-C1BDCF800C65}"/>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28629932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5" name="Content Placeholder 2">
            <a:extLst>
              <a:ext uri="{FF2B5EF4-FFF2-40B4-BE49-F238E27FC236}">
                <a16:creationId xmlns:a16="http://schemas.microsoft.com/office/drawing/2014/main" id="{3C81E329-540D-A553-20B2-D75ED0E93A6B}"/>
              </a:ext>
            </a:extLst>
          </p:cNvPr>
          <p:cNvSpPr>
            <a:spLocks noGrp="1"/>
          </p:cNvSpPr>
          <p:nvPr>
            <p:ph sz="half" idx="14" hasCustomPrompt="1"/>
          </p:nvPr>
        </p:nvSpPr>
        <p:spPr>
          <a:xfrm>
            <a:off x="7588424" y="1814159"/>
            <a:ext cx="3760750" cy="4374270"/>
          </a:xfrm>
          <a:prstGeom prst="rect">
            <a:avLst/>
          </a:prstGeom>
        </p:spPr>
        <p:txBody>
          <a:bodyPr/>
          <a:lstStyle>
            <a:lvl1pPr marL="174625" indent="-174625">
              <a:buClr>
                <a:srgbClr val="004B8D"/>
              </a:buClr>
              <a:buFont typeface="Wingdings" panose="05000000000000000000" pitchFamily="2" charset="2"/>
              <a:buChar char="§"/>
              <a:defRPr sz="2400">
                <a:solidFill>
                  <a:schemeClr val="tx1"/>
                </a:solidFill>
              </a:defRPr>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dirty="0"/>
              <a:t>Bullet list 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3">
            <a:extLst>
              <a:ext uri="{FF2B5EF4-FFF2-40B4-BE49-F238E27FC236}">
                <a16:creationId xmlns:a16="http://schemas.microsoft.com/office/drawing/2014/main" id="{FEA1BFCF-C110-5578-587C-9E6B3793C263}"/>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6" name="Date Placeholder 3">
            <a:extLst>
              <a:ext uri="{FF2B5EF4-FFF2-40B4-BE49-F238E27FC236}">
                <a16:creationId xmlns:a16="http://schemas.microsoft.com/office/drawing/2014/main" id="{949DC6E8-B1A0-5140-62A3-E6B03C705150}"/>
              </a:ext>
            </a:extLst>
          </p:cNvPr>
          <p:cNvSpPr>
            <a:spLocks noGrp="1"/>
          </p:cNvSpPr>
          <p:nvPr>
            <p:ph type="dt" sz="half" idx="10"/>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7" name="Footer Placeholder 4">
            <a:extLst>
              <a:ext uri="{FF2B5EF4-FFF2-40B4-BE49-F238E27FC236}">
                <a16:creationId xmlns:a16="http://schemas.microsoft.com/office/drawing/2014/main" id="{73A7DFC7-4904-DB3C-7958-732706DEEFC8}"/>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10" name="Title 1">
            <a:extLst>
              <a:ext uri="{FF2B5EF4-FFF2-40B4-BE49-F238E27FC236}">
                <a16:creationId xmlns:a16="http://schemas.microsoft.com/office/drawing/2014/main" id="{67F51D27-64CD-5D3A-C3AD-CCD929A007C2}"/>
              </a:ext>
            </a:extLst>
          </p:cNvPr>
          <p:cNvSpPr txBox="1">
            <a:spLocks/>
          </p:cNvSpPr>
          <p:nvPr userDrawn="1"/>
        </p:nvSpPr>
        <p:spPr>
          <a:xfrm>
            <a:off x="2399986" y="909572"/>
            <a:ext cx="10515600" cy="1325563"/>
          </a:xfrm>
          <a:prstGeom prst="rect">
            <a:avLst/>
          </a:prstGeom>
        </p:spPr>
        <p:txBody>
          <a:bodyPr/>
          <a:lstStyle>
            <a:lvl1pPr algn="l" defTabSz="914400" rtl="0" eaLnBrk="1" latinLnBrk="0" hangingPunct="1">
              <a:lnSpc>
                <a:spcPct val="90000"/>
              </a:lnSpc>
              <a:spcBef>
                <a:spcPct val="0"/>
              </a:spcBef>
              <a:buNone/>
              <a:defRPr sz="4400" kern="1200">
                <a:solidFill>
                  <a:srgbClr val="004B8D"/>
                </a:solidFill>
                <a:latin typeface="+mj-lt"/>
                <a:ea typeface="+mj-ea"/>
                <a:cs typeface="+mj-cs"/>
              </a:defRPr>
            </a:lvl1pPr>
          </a:lstStyle>
          <a:p>
            <a:r>
              <a:rPr lang="en-US" dirty="0">
                <a:latin typeface="Aptos ExtraBold" panose="020B0004020202020204" pitchFamily="34" charset="0"/>
              </a:rPr>
              <a:t>Click to edit Master title</a:t>
            </a:r>
          </a:p>
        </p:txBody>
      </p:sp>
      <p:sp>
        <p:nvSpPr>
          <p:cNvPr id="13" name="Content Placeholder 2">
            <a:extLst>
              <a:ext uri="{FF2B5EF4-FFF2-40B4-BE49-F238E27FC236}">
                <a16:creationId xmlns:a16="http://schemas.microsoft.com/office/drawing/2014/main" id="{87D6D447-06FB-5C60-B2EF-191A2F3D604B}"/>
              </a:ext>
            </a:extLst>
          </p:cNvPr>
          <p:cNvSpPr>
            <a:spLocks noGrp="1"/>
          </p:cNvSpPr>
          <p:nvPr>
            <p:ph sz="half" idx="13" hasCustomPrompt="1"/>
          </p:nvPr>
        </p:nvSpPr>
        <p:spPr>
          <a:xfrm>
            <a:off x="2448626" y="1802693"/>
            <a:ext cx="3760750" cy="4374270"/>
          </a:xfrm>
          <a:prstGeom prst="rect">
            <a:avLst/>
          </a:prstGeom>
        </p:spPr>
        <p:txBody>
          <a:bodyPr/>
          <a:lstStyle>
            <a:lvl1pPr marL="174625" indent="-174625">
              <a:buClr>
                <a:srgbClr val="004B8D"/>
              </a:buClr>
              <a:buFont typeface="Wingdings" panose="05000000000000000000" pitchFamily="2" charset="2"/>
              <a:buChar char="§"/>
              <a:defRPr sz="2400">
                <a:solidFill>
                  <a:schemeClr val="tx1"/>
                </a:solidFill>
              </a:defRPr>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dirty="0"/>
              <a:t>Bullet list 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953387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0F95F5A1-19B2-C58E-F726-12CCE90D2607}"/>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3" name="Date Placeholder 3">
            <a:extLst>
              <a:ext uri="{FF2B5EF4-FFF2-40B4-BE49-F238E27FC236}">
                <a16:creationId xmlns:a16="http://schemas.microsoft.com/office/drawing/2014/main" id="{87539D5F-1413-A3DF-7BA2-530643F20AC6}"/>
              </a:ext>
            </a:extLst>
          </p:cNvPr>
          <p:cNvSpPr>
            <a:spLocks noGrp="1"/>
          </p:cNvSpPr>
          <p:nvPr>
            <p:ph type="dt" sz="half" idx="2"/>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4" name="Footer Placeholder 4">
            <a:extLst>
              <a:ext uri="{FF2B5EF4-FFF2-40B4-BE49-F238E27FC236}">
                <a16:creationId xmlns:a16="http://schemas.microsoft.com/office/drawing/2014/main" id="{D49B1A90-2304-FA4A-A44E-39DD67FA309E}"/>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278706323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708AC-4F53-0A16-87F1-1F51B843E1A5}"/>
              </a:ext>
            </a:extLst>
          </p:cNvPr>
          <p:cNvSpPr>
            <a:spLocks noGrp="1"/>
          </p:cNvSpPr>
          <p:nvPr>
            <p:ph type="title"/>
          </p:nvPr>
        </p:nvSpPr>
        <p:spPr>
          <a:xfrm>
            <a:off x="2434590" y="457200"/>
            <a:ext cx="4663440" cy="1600200"/>
          </a:xfrm>
          <a:prstGeom prst="rect">
            <a:avLst/>
          </a:prstGeom>
        </p:spPr>
        <p:txBody>
          <a:bodyPr anchor="b"/>
          <a:lstStyle>
            <a:lvl1pPr>
              <a:defRPr sz="3200">
                <a:solidFill>
                  <a:srgbClr val="004B8D"/>
                </a:solidFill>
                <a:latin typeface="Aptos ExtraBold" panose="020B0004020202020204" pitchFamily="34" charset="0"/>
              </a:defRPr>
            </a:lvl1pPr>
          </a:lstStyle>
          <a:p>
            <a:r>
              <a:rPr lang="en-US" dirty="0"/>
              <a:t>Click to edit Master title</a:t>
            </a:r>
          </a:p>
        </p:txBody>
      </p:sp>
      <p:sp>
        <p:nvSpPr>
          <p:cNvPr id="4" name="Text Placeholder 3">
            <a:extLst>
              <a:ext uri="{FF2B5EF4-FFF2-40B4-BE49-F238E27FC236}">
                <a16:creationId xmlns:a16="http://schemas.microsoft.com/office/drawing/2014/main" id="{FE4780BE-6366-A722-165E-ACFCA458C65F}"/>
              </a:ext>
            </a:extLst>
          </p:cNvPr>
          <p:cNvSpPr>
            <a:spLocks noGrp="1"/>
          </p:cNvSpPr>
          <p:nvPr>
            <p:ph type="body" sz="half" idx="2" hasCustomPrompt="1"/>
          </p:nvPr>
        </p:nvSpPr>
        <p:spPr>
          <a:xfrm>
            <a:off x="2434590" y="2057400"/>
            <a:ext cx="4663440" cy="3811588"/>
          </a:xfrm>
          <a:prstGeom prst="rect">
            <a:avLst/>
          </a:prstGeom>
        </p:spPr>
        <p:txBody>
          <a:bodyPr/>
          <a:lstStyle>
            <a:lvl1pPr marL="0" indent="0">
              <a:buNone/>
              <a:defRPr sz="1600">
                <a:solidFill>
                  <a:schemeClr val="tx1">
                    <a:lumMod val="65000"/>
                    <a:lumOff val="35000"/>
                  </a:schemeClr>
                </a:solidFill>
                <a:latin typeface="Aptos ExtraBold" panose="020B00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subhead</a:t>
            </a:r>
          </a:p>
        </p:txBody>
      </p:sp>
      <p:sp>
        <p:nvSpPr>
          <p:cNvPr id="5" name="Slide Number Placeholder 3">
            <a:extLst>
              <a:ext uri="{FF2B5EF4-FFF2-40B4-BE49-F238E27FC236}">
                <a16:creationId xmlns:a16="http://schemas.microsoft.com/office/drawing/2014/main" id="{0A325C9A-3D6D-3D9C-6703-22905F116E91}"/>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6" name="Date Placeholder 3">
            <a:extLst>
              <a:ext uri="{FF2B5EF4-FFF2-40B4-BE49-F238E27FC236}">
                <a16:creationId xmlns:a16="http://schemas.microsoft.com/office/drawing/2014/main" id="{1DD654AD-D1FA-ADAC-532A-B925F10A9387}"/>
              </a:ext>
            </a:extLst>
          </p:cNvPr>
          <p:cNvSpPr>
            <a:spLocks noGrp="1"/>
          </p:cNvSpPr>
          <p:nvPr>
            <p:ph type="dt" sz="half" idx="10"/>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7" name="Footer Placeholder 4">
            <a:extLst>
              <a:ext uri="{FF2B5EF4-FFF2-40B4-BE49-F238E27FC236}">
                <a16:creationId xmlns:a16="http://schemas.microsoft.com/office/drawing/2014/main" id="{2BBDA375-E78F-77C0-E0BD-31C0EDBF6FCC}"/>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11" name="Content Placeholder 2">
            <a:extLst>
              <a:ext uri="{FF2B5EF4-FFF2-40B4-BE49-F238E27FC236}">
                <a16:creationId xmlns:a16="http://schemas.microsoft.com/office/drawing/2014/main" id="{88CB1652-E771-09F1-CC40-15CED5869301}"/>
              </a:ext>
            </a:extLst>
          </p:cNvPr>
          <p:cNvSpPr>
            <a:spLocks noGrp="1"/>
          </p:cNvSpPr>
          <p:nvPr>
            <p:ph sz="half" idx="13" hasCustomPrompt="1"/>
          </p:nvPr>
        </p:nvSpPr>
        <p:spPr>
          <a:xfrm>
            <a:off x="7520939" y="996949"/>
            <a:ext cx="4114799" cy="4703459"/>
          </a:xfrm>
          <a:prstGeom prst="rect">
            <a:avLst/>
          </a:prstGeom>
        </p:spPr>
        <p:txBody>
          <a:bodyPr/>
          <a:lstStyle>
            <a:lvl1pPr marL="174625" indent="-174625">
              <a:buClr>
                <a:srgbClr val="004B8D"/>
              </a:buClr>
              <a:buFont typeface="Wingdings" panose="05000000000000000000" pitchFamily="2" charset="2"/>
              <a:buChar char="§"/>
              <a:defRPr sz="2400">
                <a:solidFill>
                  <a:schemeClr val="tx1"/>
                </a:solidFill>
              </a:defRPr>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dirty="0"/>
              <a:t>Bullet list 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1474603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Text and Bullet List">
    <p:spTree>
      <p:nvGrpSpPr>
        <p:cNvPr id="1" name=""/>
        <p:cNvGrpSpPr/>
        <p:nvPr/>
      </p:nvGrpSpPr>
      <p:grpSpPr>
        <a:xfrm>
          <a:off x="0" y="0"/>
          <a:ext cx="0" cy="0"/>
          <a:chOff x="0" y="0"/>
          <a:chExt cx="0" cy="0"/>
        </a:xfrm>
      </p:grpSpPr>
      <p:sp>
        <p:nvSpPr>
          <p:cNvPr id="8" name="Content Placeholder 2"/>
          <p:cNvSpPr>
            <a:spLocks noGrp="1"/>
          </p:cNvSpPr>
          <p:nvPr>
            <p:ph sz="half" idx="10"/>
          </p:nvPr>
        </p:nvSpPr>
        <p:spPr>
          <a:xfrm>
            <a:off x="4828902" y="1616617"/>
            <a:ext cx="6956697"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11">
            <a:extLst>
              <a:ext uri="{FF2B5EF4-FFF2-40B4-BE49-F238E27FC236}">
                <a16:creationId xmlns:a16="http://schemas.microsoft.com/office/drawing/2014/main" id="{2297B37D-24AA-1A22-2BD6-0BDA34410DBC}"/>
              </a:ext>
            </a:extLst>
          </p:cNvPr>
          <p:cNvSpPr>
            <a:spLocks noGrp="1"/>
          </p:cNvSpPr>
          <p:nvPr>
            <p:ph type="pic" sz="quarter" idx="11"/>
          </p:nvPr>
        </p:nvSpPr>
        <p:spPr>
          <a:xfrm>
            <a:off x="406401" y="1616617"/>
            <a:ext cx="3920502" cy="4351338"/>
          </a:xfrm>
        </p:spPr>
        <p:txBody>
          <a:bodyPr/>
          <a:lstStyle>
            <a:lvl1pPr marL="0" indent="0">
              <a:buNone/>
              <a:defRPr/>
            </a:lvl1pPr>
          </a:lstStyle>
          <a:p>
            <a:endParaRPr lang="en-US" dirty="0"/>
          </a:p>
        </p:txBody>
      </p:sp>
      <p:sp>
        <p:nvSpPr>
          <p:cNvPr id="9" name="Slide Number Placeholder 3">
            <a:extLst>
              <a:ext uri="{FF2B5EF4-FFF2-40B4-BE49-F238E27FC236}">
                <a16:creationId xmlns:a16="http://schemas.microsoft.com/office/drawing/2014/main" id="{2AE76EAC-0E2E-EB78-28A8-EAE3B6BDA962}"/>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0" name="Date Placeholder 3">
            <a:extLst>
              <a:ext uri="{FF2B5EF4-FFF2-40B4-BE49-F238E27FC236}">
                <a16:creationId xmlns:a16="http://schemas.microsoft.com/office/drawing/2014/main" id="{4EAE32D7-41E7-C8D2-55D0-014A261F26B6}"/>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1" name="Footer Placeholder 4">
            <a:extLst>
              <a:ext uri="{FF2B5EF4-FFF2-40B4-BE49-F238E27FC236}">
                <a16:creationId xmlns:a16="http://schemas.microsoft.com/office/drawing/2014/main" id="{7FE4CC80-F8EF-44D5-B1C7-F43300E2FD28}"/>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3" name="Title Placeholder 1">
            <a:extLst>
              <a:ext uri="{FF2B5EF4-FFF2-40B4-BE49-F238E27FC236}">
                <a16:creationId xmlns:a16="http://schemas.microsoft.com/office/drawing/2014/main" id="{C409D76E-68D9-49D9-1EB1-A171F81AB9AA}"/>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dirty="0"/>
              <a:t>Click to edit Master title</a:t>
            </a:r>
          </a:p>
        </p:txBody>
      </p:sp>
    </p:spTree>
    <p:extLst>
      <p:ext uri="{BB962C8B-B14F-4D97-AF65-F5344CB8AC3E}">
        <p14:creationId xmlns:p14="http://schemas.microsoft.com/office/powerpoint/2010/main" val="411585844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6" name="Slide Number Placeholder 3">
            <a:extLst>
              <a:ext uri="{FF2B5EF4-FFF2-40B4-BE49-F238E27FC236}">
                <a16:creationId xmlns:a16="http://schemas.microsoft.com/office/drawing/2014/main" id="{83051D06-5C51-2DCF-57B8-FAC58D9C06EA}"/>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7" name="Date Placeholder 3">
            <a:extLst>
              <a:ext uri="{FF2B5EF4-FFF2-40B4-BE49-F238E27FC236}">
                <a16:creationId xmlns:a16="http://schemas.microsoft.com/office/drawing/2014/main" id="{C39A664F-4FE4-C4EF-692E-FB8B34F25B31}"/>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8" name="Footer Placeholder 4">
            <a:extLst>
              <a:ext uri="{FF2B5EF4-FFF2-40B4-BE49-F238E27FC236}">
                <a16:creationId xmlns:a16="http://schemas.microsoft.com/office/drawing/2014/main" id="{896CD440-0E6D-8F12-0510-4211A8CFE334}"/>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2" name="Title Placeholder 1">
            <a:extLst>
              <a:ext uri="{FF2B5EF4-FFF2-40B4-BE49-F238E27FC236}">
                <a16:creationId xmlns:a16="http://schemas.microsoft.com/office/drawing/2014/main" id="{47A4C859-8D5C-FE87-46E2-FCA5DAE9B5A9}"/>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dirty="0"/>
              <a:t>Click to edit Master title style</a:t>
            </a:r>
          </a:p>
        </p:txBody>
      </p:sp>
    </p:spTree>
    <p:extLst>
      <p:ext uri="{BB962C8B-B14F-4D97-AF65-F5344CB8AC3E}">
        <p14:creationId xmlns:p14="http://schemas.microsoft.com/office/powerpoint/2010/main" val="7254113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55465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5pPr marL="914400" indent="-115888">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3">
            <a:extLst>
              <a:ext uri="{FF2B5EF4-FFF2-40B4-BE49-F238E27FC236}">
                <a16:creationId xmlns:a16="http://schemas.microsoft.com/office/drawing/2014/main" id="{F3D2EDDF-C660-97C9-8C6E-3261507402EE}"/>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8" name="Date Placeholder 3">
            <a:extLst>
              <a:ext uri="{FF2B5EF4-FFF2-40B4-BE49-F238E27FC236}">
                <a16:creationId xmlns:a16="http://schemas.microsoft.com/office/drawing/2014/main" id="{8A8263E7-5313-E514-F77B-DD547DD3448F}"/>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9" name="Footer Placeholder 4">
            <a:extLst>
              <a:ext uri="{FF2B5EF4-FFF2-40B4-BE49-F238E27FC236}">
                <a16:creationId xmlns:a16="http://schemas.microsoft.com/office/drawing/2014/main" id="{A781BD62-5225-C42E-AD44-EB6056CDB766}"/>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2" name="Title Placeholder 1">
            <a:extLst>
              <a:ext uri="{FF2B5EF4-FFF2-40B4-BE49-F238E27FC236}">
                <a16:creationId xmlns:a16="http://schemas.microsoft.com/office/drawing/2014/main" id="{8AF9F85C-727B-1B2B-36FF-44456BB7A0AA}"/>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a:t>Click to edit Master title style</a:t>
            </a:r>
            <a:endParaRPr lang="en-US" dirty="0"/>
          </a:p>
        </p:txBody>
      </p:sp>
    </p:spTree>
    <p:extLst>
      <p:ext uri="{BB962C8B-B14F-4D97-AF65-F5344CB8AC3E}">
        <p14:creationId xmlns:p14="http://schemas.microsoft.com/office/powerpoint/2010/main" val="23495929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C596F-4732-B435-CA90-ECC6EA0871AB}"/>
              </a:ext>
            </a:extLst>
          </p:cNvPr>
          <p:cNvSpPr>
            <a:spLocks noGrp="1"/>
          </p:cNvSpPr>
          <p:nvPr>
            <p:ph type="ctrTitle"/>
          </p:nvPr>
        </p:nvSpPr>
        <p:spPr>
          <a:xfrm>
            <a:off x="2800350" y="872843"/>
            <a:ext cx="8983980" cy="2637120"/>
          </a:xfrm>
          <a:prstGeom prst="rect">
            <a:avLst/>
          </a:prstGeom>
        </p:spPr>
        <p:txBody>
          <a:bodyPr anchor="b"/>
          <a:lstStyle>
            <a:lvl1pPr algn="ctr">
              <a:defRPr sz="6000">
                <a:solidFill>
                  <a:srgbClr val="004B8D"/>
                </a:solidFill>
                <a:latin typeface="Aptos ExtraBold" panose="020B0004020202020204" pitchFamily="34" charset="0"/>
              </a:defRPr>
            </a:lvl1pPr>
          </a:lstStyle>
          <a:p>
            <a:r>
              <a:rPr lang="en-US" dirty="0"/>
              <a:t>Click to edit Master title</a:t>
            </a:r>
          </a:p>
        </p:txBody>
      </p:sp>
      <p:sp>
        <p:nvSpPr>
          <p:cNvPr id="3" name="Subtitle 2">
            <a:extLst>
              <a:ext uri="{FF2B5EF4-FFF2-40B4-BE49-F238E27FC236}">
                <a16:creationId xmlns:a16="http://schemas.microsoft.com/office/drawing/2014/main" id="{4FC378D4-C0B3-242E-D2CB-D9E6F8BC4B21}"/>
              </a:ext>
            </a:extLst>
          </p:cNvPr>
          <p:cNvSpPr>
            <a:spLocks noGrp="1"/>
          </p:cNvSpPr>
          <p:nvPr>
            <p:ph type="subTitle" idx="1"/>
          </p:nvPr>
        </p:nvSpPr>
        <p:spPr>
          <a:xfrm>
            <a:off x="2800350" y="3429000"/>
            <a:ext cx="8983980" cy="1828800"/>
          </a:xfrm>
          <a:prstGeom prst="rect">
            <a:avLst/>
          </a:prstGeom>
        </p:spPr>
        <p:txBody>
          <a:bodyPr/>
          <a:lstStyle>
            <a:lvl1pPr marL="0" indent="0" algn="ctr">
              <a:buNone/>
              <a:defRPr sz="2400">
                <a:solidFill>
                  <a:schemeClr val="tx1">
                    <a:lumMod val="50000"/>
                    <a:lumOff val="50000"/>
                  </a:schemeClr>
                </a:solidFill>
                <a:latin typeface="Aptos ExtraBold" panose="020B00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Slide Number Placeholder 3">
            <a:extLst>
              <a:ext uri="{FF2B5EF4-FFF2-40B4-BE49-F238E27FC236}">
                <a16:creationId xmlns:a16="http://schemas.microsoft.com/office/drawing/2014/main" id="{8B21E6C7-C05F-8654-75EA-9CE54B7AA3F0}"/>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7" name="Date Placeholder 3">
            <a:extLst>
              <a:ext uri="{FF2B5EF4-FFF2-40B4-BE49-F238E27FC236}">
                <a16:creationId xmlns:a16="http://schemas.microsoft.com/office/drawing/2014/main" id="{A4932343-C46E-EC37-0B9B-2F1772849104}"/>
              </a:ext>
            </a:extLst>
          </p:cNvPr>
          <p:cNvSpPr>
            <a:spLocks noGrp="1"/>
          </p:cNvSpPr>
          <p:nvPr>
            <p:ph type="dt" sz="half" idx="2"/>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8" name="Footer Placeholder 4">
            <a:extLst>
              <a:ext uri="{FF2B5EF4-FFF2-40B4-BE49-F238E27FC236}">
                <a16:creationId xmlns:a16="http://schemas.microsoft.com/office/drawing/2014/main" id="{2ACFD947-893B-AE86-AC66-61149394CCA5}"/>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17896471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Text and Bullet List">
    <p:spTree>
      <p:nvGrpSpPr>
        <p:cNvPr id="1" name=""/>
        <p:cNvGrpSpPr/>
        <p:nvPr/>
      </p:nvGrpSpPr>
      <p:grpSpPr>
        <a:xfrm>
          <a:off x="0" y="0"/>
          <a:ext cx="0" cy="0"/>
          <a:chOff x="0" y="0"/>
          <a:chExt cx="0" cy="0"/>
        </a:xfrm>
      </p:grpSpPr>
      <p:sp>
        <p:nvSpPr>
          <p:cNvPr id="8" name="Content Placeholder 2"/>
          <p:cNvSpPr>
            <a:spLocks noGrp="1"/>
          </p:cNvSpPr>
          <p:nvPr>
            <p:ph sz="half" idx="10"/>
          </p:nvPr>
        </p:nvSpPr>
        <p:spPr>
          <a:xfrm>
            <a:off x="4828902" y="1616617"/>
            <a:ext cx="6956697"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11">
            <a:extLst>
              <a:ext uri="{FF2B5EF4-FFF2-40B4-BE49-F238E27FC236}">
                <a16:creationId xmlns:a16="http://schemas.microsoft.com/office/drawing/2014/main" id="{2297B37D-24AA-1A22-2BD6-0BDA34410DBC}"/>
              </a:ext>
            </a:extLst>
          </p:cNvPr>
          <p:cNvSpPr>
            <a:spLocks noGrp="1"/>
          </p:cNvSpPr>
          <p:nvPr>
            <p:ph type="pic" sz="quarter" idx="11"/>
          </p:nvPr>
        </p:nvSpPr>
        <p:spPr>
          <a:xfrm>
            <a:off x="406401" y="1616617"/>
            <a:ext cx="3920502" cy="4351338"/>
          </a:xfrm>
        </p:spPr>
        <p:txBody>
          <a:bodyPr/>
          <a:lstStyle>
            <a:lvl1pPr marL="0" indent="0">
              <a:buNone/>
              <a:defRPr/>
            </a:lvl1pPr>
          </a:lstStyle>
          <a:p>
            <a:endParaRPr lang="en-US" dirty="0"/>
          </a:p>
        </p:txBody>
      </p:sp>
      <p:sp>
        <p:nvSpPr>
          <p:cNvPr id="9" name="Slide Number Placeholder 3">
            <a:extLst>
              <a:ext uri="{FF2B5EF4-FFF2-40B4-BE49-F238E27FC236}">
                <a16:creationId xmlns:a16="http://schemas.microsoft.com/office/drawing/2014/main" id="{2AE76EAC-0E2E-EB78-28A8-EAE3B6BDA962}"/>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0" name="Date Placeholder 3">
            <a:extLst>
              <a:ext uri="{FF2B5EF4-FFF2-40B4-BE49-F238E27FC236}">
                <a16:creationId xmlns:a16="http://schemas.microsoft.com/office/drawing/2014/main" id="{4EAE32D7-41E7-C8D2-55D0-014A261F26B6}"/>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1" name="Footer Placeholder 4">
            <a:extLst>
              <a:ext uri="{FF2B5EF4-FFF2-40B4-BE49-F238E27FC236}">
                <a16:creationId xmlns:a16="http://schemas.microsoft.com/office/drawing/2014/main" id="{7FE4CC80-F8EF-44D5-B1C7-F43300E2FD28}"/>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3" name="Title Placeholder 1">
            <a:extLst>
              <a:ext uri="{FF2B5EF4-FFF2-40B4-BE49-F238E27FC236}">
                <a16:creationId xmlns:a16="http://schemas.microsoft.com/office/drawing/2014/main" id="{C409D76E-68D9-49D9-1EB1-A171F81AB9AA}"/>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dirty="0"/>
              <a:t>Click to edit Master title</a:t>
            </a:r>
          </a:p>
        </p:txBody>
      </p:sp>
    </p:spTree>
    <p:extLst>
      <p:ext uri="{BB962C8B-B14F-4D97-AF65-F5344CB8AC3E}">
        <p14:creationId xmlns:p14="http://schemas.microsoft.com/office/powerpoint/2010/main" val="19769729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6" name="Slide Number Placeholder 3">
            <a:extLst>
              <a:ext uri="{FF2B5EF4-FFF2-40B4-BE49-F238E27FC236}">
                <a16:creationId xmlns:a16="http://schemas.microsoft.com/office/drawing/2014/main" id="{83051D06-5C51-2DCF-57B8-FAC58D9C06EA}"/>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7" name="Date Placeholder 3">
            <a:extLst>
              <a:ext uri="{FF2B5EF4-FFF2-40B4-BE49-F238E27FC236}">
                <a16:creationId xmlns:a16="http://schemas.microsoft.com/office/drawing/2014/main" id="{C39A664F-4FE4-C4EF-692E-FB8B34F25B31}"/>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8" name="Footer Placeholder 4">
            <a:extLst>
              <a:ext uri="{FF2B5EF4-FFF2-40B4-BE49-F238E27FC236}">
                <a16:creationId xmlns:a16="http://schemas.microsoft.com/office/drawing/2014/main" id="{896CD440-0E6D-8F12-0510-4211A8CFE334}"/>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2" name="Title Placeholder 1">
            <a:extLst>
              <a:ext uri="{FF2B5EF4-FFF2-40B4-BE49-F238E27FC236}">
                <a16:creationId xmlns:a16="http://schemas.microsoft.com/office/drawing/2014/main" id="{47A4C859-8D5C-FE87-46E2-FCA5DAE9B5A9}"/>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dirty="0"/>
              <a:t>Click to edit Master title style</a:t>
            </a:r>
          </a:p>
        </p:txBody>
      </p:sp>
    </p:spTree>
    <p:extLst>
      <p:ext uri="{BB962C8B-B14F-4D97-AF65-F5344CB8AC3E}">
        <p14:creationId xmlns:p14="http://schemas.microsoft.com/office/powerpoint/2010/main" val="42221465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BAF56-9496-EB40-53BF-66368E144300}"/>
              </a:ext>
            </a:extLst>
          </p:cNvPr>
          <p:cNvSpPr>
            <a:spLocks noGrp="1"/>
          </p:cNvSpPr>
          <p:nvPr>
            <p:ph type="title"/>
          </p:nvPr>
        </p:nvSpPr>
        <p:spPr>
          <a:xfrm>
            <a:off x="2446020" y="1709738"/>
            <a:ext cx="8901430" cy="2852737"/>
          </a:xfrm>
          <a:prstGeom prst="rect">
            <a:avLst/>
          </a:prstGeom>
        </p:spPr>
        <p:txBody>
          <a:bodyPr anchor="b"/>
          <a:lstStyle>
            <a:lvl1pPr>
              <a:defRPr sz="6000">
                <a:solidFill>
                  <a:srgbClr val="004B8D"/>
                </a:solidFill>
                <a:latin typeface="Aptos ExtraBold" panose="020B0004020202020204" pitchFamily="34" charset="0"/>
              </a:defRPr>
            </a:lvl1pPr>
          </a:lstStyle>
          <a:p>
            <a:r>
              <a:rPr lang="en-US" dirty="0"/>
              <a:t>Click to edit Master title</a:t>
            </a:r>
          </a:p>
        </p:txBody>
      </p:sp>
      <p:sp>
        <p:nvSpPr>
          <p:cNvPr id="3" name="Text Placeholder 2">
            <a:extLst>
              <a:ext uri="{FF2B5EF4-FFF2-40B4-BE49-F238E27FC236}">
                <a16:creationId xmlns:a16="http://schemas.microsoft.com/office/drawing/2014/main" id="{34330BAE-E73D-C09A-B80B-C30F4915B832}"/>
              </a:ext>
            </a:extLst>
          </p:cNvPr>
          <p:cNvSpPr>
            <a:spLocks noGrp="1"/>
          </p:cNvSpPr>
          <p:nvPr>
            <p:ph type="body" idx="1" hasCustomPrompt="1"/>
          </p:nvPr>
        </p:nvSpPr>
        <p:spPr>
          <a:xfrm>
            <a:off x="2484932" y="4589463"/>
            <a:ext cx="8901430" cy="1500187"/>
          </a:xfrm>
          <a:prstGeom prst="rect">
            <a:avLst/>
          </a:prstGeom>
        </p:spPr>
        <p:txBody>
          <a:bodyPr/>
          <a:lstStyle>
            <a:lvl1pPr marL="0" indent="0">
              <a:buNone/>
              <a:defRPr sz="2400">
                <a:solidFill>
                  <a:schemeClr val="tx1">
                    <a:tint val="82000"/>
                  </a:schemeClr>
                </a:solidFill>
                <a:latin typeface="Aptos ExtraBold" panose="020B00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subhead</a:t>
            </a:r>
          </a:p>
        </p:txBody>
      </p:sp>
      <p:sp>
        <p:nvSpPr>
          <p:cNvPr id="4" name="Slide Number Placeholder 3">
            <a:extLst>
              <a:ext uri="{FF2B5EF4-FFF2-40B4-BE49-F238E27FC236}">
                <a16:creationId xmlns:a16="http://schemas.microsoft.com/office/drawing/2014/main" id="{3301C993-8702-271F-ED39-139469AB78A6}"/>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5" name="Date Placeholder 3">
            <a:extLst>
              <a:ext uri="{FF2B5EF4-FFF2-40B4-BE49-F238E27FC236}">
                <a16:creationId xmlns:a16="http://schemas.microsoft.com/office/drawing/2014/main" id="{27EFF456-4057-237A-0B24-8573D39B8698}"/>
              </a:ext>
            </a:extLst>
          </p:cNvPr>
          <p:cNvSpPr>
            <a:spLocks noGrp="1"/>
          </p:cNvSpPr>
          <p:nvPr>
            <p:ph type="dt" sz="half" idx="2"/>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6" name="Footer Placeholder 4">
            <a:extLst>
              <a:ext uri="{FF2B5EF4-FFF2-40B4-BE49-F238E27FC236}">
                <a16:creationId xmlns:a16="http://schemas.microsoft.com/office/drawing/2014/main" id="{16E87D10-100A-08AB-7000-C1BDCF800C65}"/>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39204611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Slide Number Placeholder 3">
            <a:extLst>
              <a:ext uri="{FF2B5EF4-FFF2-40B4-BE49-F238E27FC236}">
                <a16:creationId xmlns:a16="http://schemas.microsoft.com/office/drawing/2014/main" id="{83051D06-5C51-2DCF-57B8-FAC58D9C06EA}"/>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7" name="Date Placeholder 3">
            <a:extLst>
              <a:ext uri="{FF2B5EF4-FFF2-40B4-BE49-F238E27FC236}">
                <a16:creationId xmlns:a16="http://schemas.microsoft.com/office/drawing/2014/main" id="{C39A664F-4FE4-C4EF-692E-FB8B34F25B31}"/>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8" name="Footer Placeholder 4">
            <a:extLst>
              <a:ext uri="{FF2B5EF4-FFF2-40B4-BE49-F238E27FC236}">
                <a16:creationId xmlns:a16="http://schemas.microsoft.com/office/drawing/2014/main" id="{896CD440-0E6D-8F12-0510-4211A8CFE334}"/>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2" name="Title Placeholder 1">
            <a:extLst>
              <a:ext uri="{FF2B5EF4-FFF2-40B4-BE49-F238E27FC236}">
                <a16:creationId xmlns:a16="http://schemas.microsoft.com/office/drawing/2014/main" id="{47A4C859-8D5C-FE87-46E2-FCA5DAE9B5A9}"/>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a:t>Click to edit Master title style</a:t>
            </a:r>
            <a:endParaRPr lang="en-US" dirty="0"/>
          </a:p>
        </p:txBody>
      </p:sp>
    </p:spTree>
    <p:extLst>
      <p:ext uri="{BB962C8B-B14F-4D97-AF65-F5344CB8AC3E}">
        <p14:creationId xmlns:p14="http://schemas.microsoft.com/office/powerpoint/2010/main" val="36213309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C596F-4732-B435-CA90-ECC6EA0871AB}"/>
              </a:ext>
            </a:extLst>
          </p:cNvPr>
          <p:cNvSpPr>
            <a:spLocks noGrp="1"/>
          </p:cNvSpPr>
          <p:nvPr>
            <p:ph type="ctrTitle"/>
          </p:nvPr>
        </p:nvSpPr>
        <p:spPr>
          <a:xfrm>
            <a:off x="2800350" y="872843"/>
            <a:ext cx="8983980" cy="2637120"/>
          </a:xfrm>
          <a:prstGeom prst="rect">
            <a:avLst/>
          </a:prstGeom>
        </p:spPr>
        <p:txBody>
          <a:bodyPr anchor="b"/>
          <a:lstStyle>
            <a:lvl1pPr algn="ctr">
              <a:defRPr sz="6000">
                <a:solidFill>
                  <a:srgbClr val="004B8D"/>
                </a:solidFill>
                <a:latin typeface="Aptos ExtraBold" panose="020B00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4FC378D4-C0B3-242E-D2CB-D9E6F8BC4B21}"/>
              </a:ext>
            </a:extLst>
          </p:cNvPr>
          <p:cNvSpPr>
            <a:spLocks noGrp="1"/>
          </p:cNvSpPr>
          <p:nvPr>
            <p:ph type="subTitle" idx="1"/>
          </p:nvPr>
        </p:nvSpPr>
        <p:spPr>
          <a:xfrm>
            <a:off x="2800350" y="3429000"/>
            <a:ext cx="8983980" cy="1828800"/>
          </a:xfrm>
          <a:prstGeom prst="rect">
            <a:avLst/>
          </a:prstGeom>
        </p:spPr>
        <p:txBody>
          <a:bodyPr/>
          <a:lstStyle>
            <a:lvl1pPr marL="0" indent="0" algn="ctr">
              <a:buNone/>
              <a:defRPr sz="2400">
                <a:solidFill>
                  <a:schemeClr val="tx1">
                    <a:lumMod val="50000"/>
                    <a:lumOff val="50000"/>
                  </a:schemeClr>
                </a:solidFill>
                <a:latin typeface="Aptos ExtraBold" panose="020B00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6" name="Slide Number Placeholder 3">
            <a:extLst>
              <a:ext uri="{FF2B5EF4-FFF2-40B4-BE49-F238E27FC236}">
                <a16:creationId xmlns:a16="http://schemas.microsoft.com/office/drawing/2014/main" id="{8B21E6C7-C05F-8654-75EA-9CE54B7AA3F0}"/>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7" name="Date Placeholder 3">
            <a:extLst>
              <a:ext uri="{FF2B5EF4-FFF2-40B4-BE49-F238E27FC236}">
                <a16:creationId xmlns:a16="http://schemas.microsoft.com/office/drawing/2014/main" id="{A4932343-C46E-EC37-0B9B-2F1772849104}"/>
              </a:ext>
            </a:extLst>
          </p:cNvPr>
          <p:cNvSpPr>
            <a:spLocks noGrp="1"/>
          </p:cNvSpPr>
          <p:nvPr>
            <p:ph type="dt" sz="half" idx="2"/>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8" name="Footer Placeholder 4">
            <a:extLst>
              <a:ext uri="{FF2B5EF4-FFF2-40B4-BE49-F238E27FC236}">
                <a16:creationId xmlns:a16="http://schemas.microsoft.com/office/drawing/2014/main" id="{2ACFD947-893B-AE86-AC66-61149394CCA5}"/>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29176199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6719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BAF56-9496-EB40-53BF-66368E144300}"/>
              </a:ext>
            </a:extLst>
          </p:cNvPr>
          <p:cNvSpPr>
            <a:spLocks noGrp="1"/>
          </p:cNvSpPr>
          <p:nvPr>
            <p:ph type="title"/>
          </p:nvPr>
        </p:nvSpPr>
        <p:spPr>
          <a:xfrm>
            <a:off x="2446020" y="1709738"/>
            <a:ext cx="8901430" cy="2852737"/>
          </a:xfrm>
          <a:prstGeom prst="rect">
            <a:avLst/>
          </a:prstGeom>
        </p:spPr>
        <p:txBody>
          <a:bodyPr anchor="b"/>
          <a:lstStyle>
            <a:lvl1pPr>
              <a:defRPr sz="6000">
                <a:solidFill>
                  <a:srgbClr val="004B8D"/>
                </a:solidFill>
                <a:latin typeface="Aptos ExtraBold" panose="020B0004020202020204" pitchFamily="34"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4330BAE-E73D-C09A-B80B-C30F4915B832}"/>
              </a:ext>
            </a:extLst>
          </p:cNvPr>
          <p:cNvSpPr>
            <a:spLocks noGrp="1"/>
          </p:cNvSpPr>
          <p:nvPr>
            <p:ph type="body" idx="1" hasCustomPrompt="1"/>
          </p:nvPr>
        </p:nvSpPr>
        <p:spPr>
          <a:xfrm>
            <a:off x="2484932" y="4589463"/>
            <a:ext cx="8901430" cy="1500187"/>
          </a:xfrm>
          <a:prstGeom prst="rect">
            <a:avLst/>
          </a:prstGeom>
        </p:spPr>
        <p:txBody>
          <a:bodyPr/>
          <a:lstStyle>
            <a:lvl1pPr marL="0" indent="0">
              <a:buNone/>
              <a:defRPr sz="2400">
                <a:solidFill>
                  <a:schemeClr val="tx1">
                    <a:tint val="82000"/>
                  </a:schemeClr>
                </a:solidFill>
                <a:latin typeface="Aptos ExtraBold" panose="020B00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subhead</a:t>
            </a:r>
          </a:p>
        </p:txBody>
      </p:sp>
      <p:sp>
        <p:nvSpPr>
          <p:cNvPr id="4" name="Slide Number Placeholder 3">
            <a:extLst>
              <a:ext uri="{FF2B5EF4-FFF2-40B4-BE49-F238E27FC236}">
                <a16:creationId xmlns:a16="http://schemas.microsoft.com/office/drawing/2014/main" id="{3301C993-8702-271F-ED39-139469AB78A6}"/>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5" name="Date Placeholder 3">
            <a:extLst>
              <a:ext uri="{FF2B5EF4-FFF2-40B4-BE49-F238E27FC236}">
                <a16:creationId xmlns:a16="http://schemas.microsoft.com/office/drawing/2014/main" id="{27EFF456-4057-237A-0B24-8573D39B8698}"/>
              </a:ext>
            </a:extLst>
          </p:cNvPr>
          <p:cNvSpPr>
            <a:spLocks noGrp="1"/>
          </p:cNvSpPr>
          <p:nvPr>
            <p:ph type="dt" sz="half" idx="2"/>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6" name="Footer Placeholder 4">
            <a:extLst>
              <a:ext uri="{FF2B5EF4-FFF2-40B4-BE49-F238E27FC236}">
                <a16:creationId xmlns:a16="http://schemas.microsoft.com/office/drawing/2014/main" id="{16E87D10-100A-08AB-7000-C1BDCF800C65}"/>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4564520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cSld name="2_Blan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84160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5" name="Slide Number Placeholder 5"/>
          <p:cNvSpPr txBox="1">
            <a:spLocks/>
          </p:cNvSpPr>
          <p:nvPr userDrawn="1"/>
        </p:nvSpPr>
        <p:spPr>
          <a:xfrm>
            <a:off x="8737600" y="6416676"/>
            <a:ext cx="2844800" cy="365125"/>
          </a:xfrm>
          <a:prstGeom prst="rect">
            <a:avLst/>
          </a:prstGeom>
        </p:spPr>
        <p:txBody>
          <a:bodyPr anchor="ctr"/>
          <a:lstStyle>
            <a:lvl1pPr>
              <a:defRPr/>
            </a:lvl1pPr>
          </a:lstStyle>
          <a:p>
            <a:pPr algn="r">
              <a:defRPr/>
            </a:pPr>
            <a:fld id="{D1468BF3-BDBA-403A-9DAF-9447F0ED9F83}" type="slidenum">
              <a:rPr lang="en-US" sz="900" b="1" smtClean="0">
                <a:solidFill>
                  <a:srgbClr val="002C76"/>
                </a:solidFill>
                <a:latin typeface="Helvetica" pitchFamily="34" charset="0"/>
              </a:rPr>
              <a:pPr algn="r">
                <a:defRPr/>
              </a:pPr>
              <a:t>‹#›</a:t>
            </a:fld>
            <a:endParaRPr lang="en-US" sz="900" b="1" dirty="0">
              <a:solidFill>
                <a:srgbClr val="002C76"/>
              </a:solidFill>
              <a:latin typeface="Helvetica" pitchFamily="34" charset="0"/>
            </a:endParaRP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2"/>
          <p:cNvSpPr>
            <a:spLocks noGrp="1"/>
          </p:cNvSpPr>
          <p:nvPr>
            <p:ph type="body" idx="14"/>
          </p:nvPr>
        </p:nvSpPr>
        <p:spPr>
          <a:xfrm>
            <a:off x="3860800" y="381000"/>
            <a:ext cx="8229600" cy="639762"/>
          </a:xfrm>
        </p:spPr>
        <p:txBody>
          <a:bodyPr anchor="b"/>
          <a:lstStyle>
            <a:lvl1pPr marL="0" indent="0" algn="r">
              <a:buNone/>
              <a:defRPr sz="32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7150847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image" Target="../media/image4.png"/><Relationship Id="rId5" Type="http://schemas.openxmlformats.org/officeDocument/2006/relationships/slideLayout" Target="../slideLayouts/slideLayout25.xml"/><Relationship Id="rId10" Type="http://schemas.openxmlformats.org/officeDocument/2006/relationships/image" Target="../media/image3.png"/><Relationship Id="rId4" Type="http://schemas.openxmlformats.org/officeDocument/2006/relationships/slideLayout" Target="../slideLayouts/slideLayout24.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9.jpeg"/><Relationship Id="rId18" Type="http://schemas.openxmlformats.org/officeDocument/2006/relationships/image" Target="../media/image13.png"/><Relationship Id="rId3" Type="http://schemas.openxmlformats.org/officeDocument/2006/relationships/slideLayout" Target="../slideLayouts/slideLayout31.xml"/><Relationship Id="rId21" Type="http://schemas.microsoft.com/office/2007/relationships/hdphoto" Target="../media/hdphoto5.wdp"/><Relationship Id="rId7" Type="http://schemas.openxmlformats.org/officeDocument/2006/relationships/image" Target="../media/image5.png"/><Relationship Id="rId12" Type="http://schemas.openxmlformats.org/officeDocument/2006/relationships/image" Target="../media/image8.png"/><Relationship Id="rId17" Type="http://schemas.openxmlformats.org/officeDocument/2006/relationships/image" Target="../media/image12.png"/><Relationship Id="rId2" Type="http://schemas.openxmlformats.org/officeDocument/2006/relationships/slideLayout" Target="../slideLayouts/slideLayout30.xml"/><Relationship Id="rId16" Type="http://schemas.microsoft.com/office/2007/relationships/hdphoto" Target="../media/hdphoto3.wdp"/><Relationship Id="rId20" Type="http://schemas.openxmlformats.org/officeDocument/2006/relationships/image" Target="../media/image14.png"/><Relationship Id="rId1" Type="http://schemas.openxmlformats.org/officeDocument/2006/relationships/slideLayout" Target="../slideLayouts/slideLayout29.xml"/><Relationship Id="rId6" Type="http://schemas.openxmlformats.org/officeDocument/2006/relationships/theme" Target="../theme/theme4.xml"/><Relationship Id="rId11" Type="http://schemas.microsoft.com/office/2007/relationships/hdphoto" Target="../media/hdphoto2.wdp"/><Relationship Id="rId24" Type="http://schemas.openxmlformats.org/officeDocument/2006/relationships/image" Target="../media/image17.png"/><Relationship Id="rId5" Type="http://schemas.openxmlformats.org/officeDocument/2006/relationships/slideLayout" Target="../slideLayouts/slideLayout33.xml"/><Relationship Id="rId15" Type="http://schemas.openxmlformats.org/officeDocument/2006/relationships/image" Target="../media/image11.png"/><Relationship Id="rId23" Type="http://schemas.openxmlformats.org/officeDocument/2006/relationships/image" Target="../media/image16.png"/><Relationship Id="rId10" Type="http://schemas.openxmlformats.org/officeDocument/2006/relationships/image" Target="../media/image7.png"/><Relationship Id="rId19" Type="http://schemas.microsoft.com/office/2007/relationships/hdphoto" Target="../media/hdphoto4.wdp"/><Relationship Id="rId4" Type="http://schemas.openxmlformats.org/officeDocument/2006/relationships/slideLayout" Target="../slideLayouts/slideLayout32.xml"/><Relationship Id="rId9" Type="http://schemas.openxmlformats.org/officeDocument/2006/relationships/image" Target="../media/image6.png"/><Relationship Id="rId14" Type="http://schemas.openxmlformats.org/officeDocument/2006/relationships/image" Target="../media/image10.jpeg"/><Relationship Id="rId22" Type="http://schemas.openxmlformats.org/officeDocument/2006/relationships/image" Target="../media/image1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B5F90F5-BAAB-C17F-075E-CA6017A6C8A9}"/>
              </a:ext>
            </a:extLst>
          </p:cNvPr>
          <p:cNvPicPr>
            <a:picLocks noChangeAspect="1"/>
          </p:cNvPicPr>
          <p:nvPr userDrawn="1"/>
        </p:nvPicPr>
        <p:blipFill>
          <a:blip r:embed="rId12">
            <a:extLst>
              <a:ext uri="{28A0092B-C50C-407E-A947-70E740481C1C}">
                <a14:useLocalDpi xmlns:a14="http://schemas.microsoft.com/office/drawing/2010/main" val="0"/>
              </a:ext>
            </a:extLst>
          </a:blip>
          <a:srcRect t="9280" b="9280"/>
          <a:stretch/>
        </p:blipFill>
        <p:spPr>
          <a:xfrm>
            <a:off x="6" y="0"/>
            <a:ext cx="12191987" cy="1098890"/>
          </a:xfrm>
          <a:prstGeom prst="rect">
            <a:avLst/>
          </a:prstGeom>
        </p:spPr>
      </p:pic>
      <p:pic>
        <p:nvPicPr>
          <p:cNvPr id="11" name="Picture 10">
            <a:extLst>
              <a:ext uri="{FF2B5EF4-FFF2-40B4-BE49-F238E27FC236}">
                <a16:creationId xmlns:a16="http://schemas.microsoft.com/office/drawing/2014/main" id="{8BDD7406-5FC7-A2BF-908A-F417BC4448AC}"/>
              </a:ext>
            </a:extLst>
          </p:cNvPr>
          <p:cNvPicPr>
            <a:picLocks noChangeAspect="1"/>
          </p:cNvPicPr>
          <p:nvPr userDrawn="1"/>
        </p:nvPicPr>
        <p:blipFill>
          <a:blip r:embed="rId13" cstate="print">
            <a:extLst>
              <a:ext uri="{28A0092B-C50C-407E-A947-70E740481C1C}">
                <a14:useLocalDpi xmlns:a14="http://schemas.microsoft.com/office/drawing/2010/main" val="0"/>
              </a:ext>
            </a:extLst>
          </a:blip>
          <a:srcRect/>
          <a:stretch/>
        </p:blipFill>
        <p:spPr>
          <a:xfrm>
            <a:off x="364675" y="118616"/>
            <a:ext cx="1489526" cy="746833"/>
          </a:xfrm>
          <a:prstGeom prst="rect">
            <a:avLst/>
          </a:prstGeom>
        </p:spPr>
      </p:pic>
      <p:sp>
        <p:nvSpPr>
          <p:cNvPr id="4" name="Slide Number Placeholder 3"/>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2" name="Title Placeholder 1"/>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403500" y="1607907"/>
            <a:ext cx="10515600" cy="4351338"/>
          </a:xfrm>
          <a:prstGeom prst="rect">
            <a:avLst/>
          </a:prstGeom>
        </p:spPr>
        <p:txBody>
          <a:bodyPr vert="horz" lIns="0" tIns="0" rIns="0" bIns="0" rtlCol="0">
            <a:noAutofit/>
          </a:bodyPr>
          <a:lstStyle/>
          <a:p>
            <a:pPr lvl="0"/>
            <a:r>
              <a:rPr lang="en-US" dirty="0"/>
              <a:t>Edit Master text styles  24pt</a:t>
            </a:r>
          </a:p>
          <a:p>
            <a:pPr lvl="1"/>
            <a:r>
              <a:rPr lang="en-US" dirty="0"/>
              <a:t>Second level   20 pt</a:t>
            </a:r>
          </a:p>
          <a:p>
            <a:pPr lvl="2"/>
            <a:r>
              <a:rPr lang="en-US" dirty="0"/>
              <a:t>Third level   18 pt</a:t>
            </a:r>
          </a:p>
          <a:p>
            <a:pPr lvl="3"/>
            <a:r>
              <a:rPr lang="en-US" dirty="0"/>
              <a:t>Fourth level 14 pt</a:t>
            </a:r>
          </a:p>
          <a:p>
            <a:pPr lvl="4"/>
            <a:r>
              <a:rPr lang="en-US" dirty="0"/>
              <a:t>Fifth level 11 pt</a:t>
            </a:r>
          </a:p>
        </p:txBody>
      </p:sp>
      <p:cxnSp>
        <p:nvCxnSpPr>
          <p:cNvPr id="7" name="Straight Connector 6">
            <a:extLst>
              <a:ext uri="{FF2B5EF4-FFF2-40B4-BE49-F238E27FC236}">
                <a16:creationId xmlns:a16="http://schemas.microsoft.com/office/drawing/2014/main" id="{192B1373-888D-6A97-B961-72AF686E8FE2}"/>
              </a:ext>
            </a:extLst>
          </p:cNvPr>
          <p:cNvCxnSpPr>
            <a:cxnSpLocks/>
          </p:cNvCxnSpPr>
          <p:nvPr userDrawn="1"/>
        </p:nvCxnSpPr>
        <p:spPr>
          <a:xfrm>
            <a:off x="0" y="1098890"/>
            <a:ext cx="12192000"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3BAF6002-E00B-4044-D945-332A39CCBD3C}"/>
              </a:ext>
            </a:extLst>
          </p:cNvPr>
          <p:cNvCxnSpPr>
            <a:cxnSpLocks/>
          </p:cNvCxnSpPr>
          <p:nvPr userDrawn="1"/>
        </p:nvCxnSpPr>
        <p:spPr>
          <a:xfrm>
            <a:off x="2216488" y="0"/>
            <a:ext cx="0" cy="1098890"/>
          </a:xfrm>
          <a:prstGeom prst="line">
            <a:avLst/>
          </a:prstGeom>
          <a:ln w="19050">
            <a:solidFill>
              <a:srgbClr val="FED401"/>
            </a:solidFill>
          </a:ln>
        </p:spPr>
        <p:style>
          <a:lnRef idx="1">
            <a:schemeClr val="accent1"/>
          </a:lnRef>
          <a:fillRef idx="0">
            <a:schemeClr val="accent1"/>
          </a:fillRef>
          <a:effectRef idx="0">
            <a:schemeClr val="accent1"/>
          </a:effectRef>
          <a:fontRef idx="minor">
            <a:schemeClr val="tx1"/>
          </a:fontRef>
        </p:style>
      </p:cxnSp>
      <p:sp>
        <p:nvSpPr>
          <p:cNvPr id="12" name="Title 3">
            <a:extLst>
              <a:ext uri="{FF2B5EF4-FFF2-40B4-BE49-F238E27FC236}">
                <a16:creationId xmlns:a16="http://schemas.microsoft.com/office/drawing/2014/main" id="{7B82BD1C-F39A-58B6-105A-02156CC4499E}"/>
              </a:ext>
            </a:extLst>
          </p:cNvPr>
          <p:cNvSpPr txBox="1">
            <a:spLocks/>
          </p:cNvSpPr>
          <p:nvPr userDrawn="1"/>
        </p:nvSpPr>
        <p:spPr>
          <a:xfrm>
            <a:off x="-64551" y="699662"/>
            <a:ext cx="2367816" cy="369332"/>
          </a:xfrm>
          <a:prstGeom prst="rect">
            <a:avLst/>
          </a:prstGeom>
        </p:spPr>
        <p:txBody>
          <a:bodyPr vert="horz" lIns="0" tIns="0" rIns="0" bIns="45720" rtlCol="0" anchor="b" anchorCtr="0">
            <a:noAutofit/>
          </a:bodyPr>
          <a:lstStyle>
            <a:lvl1pPr algn="l" defTabSz="914400" rtl="0" eaLnBrk="1" latinLnBrk="0" hangingPunct="1">
              <a:lnSpc>
                <a:spcPct val="90000"/>
              </a:lnSpc>
              <a:spcBef>
                <a:spcPct val="0"/>
              </a:spcBef>
              <a:buNone/>
              <a:defRPr lang="en-US" sz="2000" kern="1200" dirty="0" smtClean="0">
                <a:solidFill>
                  <a:srgbClr val="002060"/>
                </a:solidFill>
                <a:latin typeface="Arial Bold" panose="020B0704020202020204" pitchFamily="34" charset="0"/>
                <a:ea typeface="+mj-ea"/>
                <a:cs typeface="Arial Bold" panose="020B0704020202020204" pitchFamily="34" charset="0"/>
              </a:defRPr>
            </a:lvl1pPr>
          </a:lstStyle>
          <a:p>
            <a:pPr algn="ctr"/>
            <a:r>
              <a:rPr lang="en-US" sz="800" dirty="0">
                <a:solidFill>
                  <a:schemeClr val="bg1"/>
                </a:solidFill>
                <a:latin typeface="Franklin Gothic Demi" panose="020B0703020102020204" pitchFamily="34" charset="0"/>
              </a:rPr>
              <a:t>Ready. Resourceful. Responsive.</a:t>
            </a:r>
          </a:p>
        </p:txBody>
      </p:sp>
      <p:sp>
        <p:nvSpPr>
          <p:cNvPr id="9" name="Date Placeholder 3">
            <a:extLst>
              <a:ext uri="{FF2B5EF4-FFF2-40B4-BE49-F238E27FC236}">
                <a16:creationId xmlns:a16="http://schemas.microsoft.com/office/drawing/2014/main" id="{61397FEC-FA7C-0443-00DD-16145AB0E660}"/>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0" name="Footer Placeholder 4">
            <a:extLst>
              <a:ext uri="{FF2B5EF4-FFF2-40B4-BE49-F238E27FC236}">
                <a16:creationId xmlns:a16="http://schemas.microsoft.com/office/drawing/2014/main" id="{2023FE4C-011F-68F0-899D-E94C92EB06B2}"/>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1498099510"/>
      </p:ext>
    </p:extLst>
  </p:cSld>
  <p:clrMap bg1="lt1" tx1="dk1" bg2="lt2" tx2="dk2" accent1="accent1" accent2="accent2" accent3="accent3" accent4="accent4" accent5="accent5" accent6="accent6" hlink="hlink" folHlink="folHlink"/>
  <p:sldLayoutIdLst>
    <p:sldLayoutId id="2147483788" r:id="rId1"/>
    <p:sldLayoutId id="2147483789" r:id="rId2"/>
    <p:sldLayoutId id="2147483790" r:id="rId3"/>
    <p:sldLayoutId id="2147483791" r:id="rId4"/>
    <p:sldLayoutId id="2147483825" r:id="rId5"/>
    <p:sldLayoutId id="2147483826" r:id="rId6"/>
    <p:sldLayoutId id="2147483827" r:id="rId7"/>
    <p:sldLayoutId id="2147483828" r:id="rId8"/>
    <p:sldLayoutId id="2147483829" r:id="rId9"/>
    <p:sldLayoutId id="2147483830" r:id="rId10"/>
  </p:sldLayoutIdLst>
  <p:hf hdr="0" ftr="0" dt="0"/>
  <p:txStyles>
    <p:titleStyle>
      <a:lvl1pPr algn="l" defTabSz="914400" rtl="0" eaLnBrk="1" latinLnBrk="0" hangingPunct="1">
        <a:lnSpc>
          <a:spcPct val="90000"/>
        </a:lnSpc>
        <a:spcBef>
          <a:spcPct val="0"/>
        </a:spcBef>
        <a:buNone/>
        <a:defRPr lang="en-US" sz="3400" kern="1200" dirty="0" smtClean="0">
          <a:solidFill>
            <a:schemeClr val="bg1"/>
          </a:solidFill>
          <a:latin typeface="Aptos ExtraBold" panose="020B0004020202020204" pitchFamily="34" charset="0"/>
          <a:ea typeface="+mj-ea"/>
          <a:cs typeface="Aparajita" panose="020B0502040204020203" pitchFamily="18" charset="0"/>
        </a:defRPr>
      </a:lvl1pPr>
    </p:titleStyle>
    <p:bodyStyle>
      <a:lvl1pPr marL="168275" indent="-168275" algn="l" defTabSz="914400" rtl="0" eaLnBrk="1" latinLnBrk="0" hangingPunct="1">
        <a:lnSpc>
          <a:spcPct val="90000"/>
        </a:lnSpc>
        <a:spcBef>
          <a:spcPts val="1000"/>
        </a:spcBef>
        <a:buClr>
          <a:srgbClr val="002A7E"/>
        </a:buClr>
        <a:buFont typeface="Wingdings" panose="05000000000000000000" pitchFamily="2" charset="2"/>
        <a:buChar char="§"/>
        <a:defRPr sz="2400" kern="1200">
          <a:solidFill>
            <a:schemeClr val="tx1"/>
          </a:solidFill>
          <a:latin typeface="Aptos" panose="020B0004020202020204" pitchFamily="34" charset="0"/>
          <a:ea typeface="+mn-ea"/>
          <a:cs typeface="+mn-cs"/>
        </a:defRPr>
      </a:lvl1pPr>
      <a:lvl2pPr marL="400050" indent="-174625" algn="l" defTabSz="914400" rtl="0" eaLnBrk="1" latinLnBrk="0" hangingPunct="1">
        <a:lnSpc>
          <a:spcPct val="90000"/>
        </a:lnSpc>
        <a:spcBef>
          <a:spcPts val="500"/>
        </a:spcBef>
        <a:buClr>
          <a:srgbClr val="002060"/>
        </a:buClr>
        <a:buFont typeface="Arial" panose="020B0604020202020204" pitchFamily="34" charset="0"/>
        <a:buChar char="‒"/>
        <a:defRPr sz="2000" kern="1200">
          <a:solidFill>
            <a:schemeClr val="tx1"/>
          </a:solidFill>
          <a:latin typeface="Aptos" panose="020B0004020202020204" pitchFamily="34" charset="0"/>
          <a:ea typeface="+mn-ea"/>
          <a:cs typeface="+mn-cs"/>
        </a:defRPr>
      </a:lvl2pPr>
      <a:lvl3pPr marL="574675" indent="-114300" algn="l" defTabSz="914400" rtl="0" eaLnBrk="1" latinLnBrk="0" hangingPunct="1">
        <a:lnSpc>
          <a:spcPct val="90000"/>
        </a:lnSpc>
        <a:spcBef>
          <a:spcPts val="500"/>
        </a:spcBef>
        <a:buClr>
          <a:srgbClr val="002A7E"/>
        </a:buClr>
        <a:buFont typeface="Wingdings" panose="05000000000000000000" pitchFamily="2" charset="2"/>
        <a:buChar char="§"/>
        <a:defRPr sz="1800" kern="1200">
          <a:solidFill>
            <a:schemeClr val="tx1"/>
          </a:solidFill>
          <a:latin typeface="Aptos" panose="020B0004020202020204" pitchFamily="34" charset="0"/>
          <a:ea typeface="+mn-ea"/>
          <a:cs typeface="+mn-cs"/>
        </a:defRPr>
      </a:lvl3pPr>
      <a:lvl4pPr marL="801688" indent="-174625" algn="l" defTabSz="914400" rtl="0" eaLnBrk="1" latinLnBrk="0" hangingPunct="1">
        <a:lnSpc>
          <a:spcPct val="90000"/>
        </a:lnSpc>
        <a:spcBef>
          <a:spcPts val="500"/>
        </a:spcBef>
        <a:buClr>
          <a:srgbClr val="002A7E"/>
        </a:buClr>
        <a:buFont typeface="Arial" panose="020B0604020202020204" pitchFamily="34" charset="0"/>
        <a:buChar char="‒"/>
        <a:defRPr sz="1400" kern="1200">
          <a:solidFill>
            <a:schemeClr val="tx1"/>
          </a:solidFill>
          <a:latin typeface="Aptos" panose="020B0004020202020204" pitchFamily="34" charset="0"/>
          <a:ea typeface="+mn-ea"/>
          <a:cs typeface="+mn-cs"/>
        </a:defRPr>
      </a:lvl4pPr>
      <a:lvl5pPr marL="971550" indent="-173038"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7FF6315-9092-3E12-181E-E7552477996D}"/>
              </a:ext>
            </a:extLst>
          </p:cNvPr>
          <p:cNvSpPr>
            <a:spLocks noGrp="1"/>
          </p:cNvSpPr>
          <p:nvPr>
            <p:ph type="title"/>
          </p:nvPr>
        </p:nvSpPr>
        <p:spPr>
          <a:xfrm>
            <a:off x="838200" y="365125"/>
            <a:ext cx="10515600" cy="1325563"/>
          </a:xfrm>
          <a:prstGeom prst="rect">
            <a:avLst/>
          </a:prstGeom>
        </p:spPr>
        <p:txBody>
          <a:bodyPr vert="horz" lIns="0" tIns="0" rIns="0" bIns="0" rtlCol="0" anchor="ctr" anchorCtr="0">
            <a:noAutofit/>
          </a:bodyPr>
          <a:lstStyle/>
          <a:p>
            <a:r>
              <a:rPr lang="en-US" dirty="0"/>
              <a:t>Click to edit Master title</a:t>
            </a:r>
          </a:p>
        </p:txBody>
      </p:sp>
      <p:sp>
        <p:nvSpPr>
          <p:cNvPr id="13" name="Text Placeholder 2">
            <a:extLst>
              <a:ext uri="{FF2B5EF4-FFF2-40B4-BE49-F238E27FC236}">
                <a16:creationId xmlns:a16="http://schemas.microsoft.com/office/drawing/2014/main" id="{3393433D-5024-A1BF-015E-925CA3587056}"/>
              </a:ext>
            </a:extLst>
          </p:cNvPr>
          <p:cNvSpPr txBox="1">
            <a:spLocks/>
          </p:cNvSpPr>
          <p:nvPr userDrawn="1"/>
        </p:nvSpPr>
        <p:spPr>
          <a:xfrm>
            <a:off x="4508572" y="2911414"/>
            <a:ext cx="10515600" cy="435133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15" name="Slide Number Placeholder 3">
            <a:extLst>
              <a:ext uri="{FF2B5EF4-FFF2-40B4-BE49-F238E27FC236}">
                <a16:creationId xmlns:a16="http://schemas.microsoft.com/office/drawing/2014/main" id="{36B95831-21B2-62E9-2988-EBA570B55851}"/>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6" name="Date Placeholder 3">
            <a:extLst>
              <a:ext uri="{FF2B5EF4-FFF2-40B4-BE49-F238E27FC236}">
                <a16:creationId xmlns:a16="http://schemas.microsoft.com/office/drawing/2014/main" id="{EC914952-BCB1-DAA3-6CE5-5A127C664731}"/>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7" name="Footer Placeholder 4">
            <a:extLst>
              <a:ext uri="{FF2B5EF4-FFF2-40B4-BE49-F238E27FC236}">
                <a16:creationId xmlns:a16="http://schemas.microsoft.com/office/drawing/2014/main" id="{EB0C0D00-FC76-C576-69AD-4F1A47A2E24F}"/>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1099889262"/>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817" r:id="rId9"/>
    <p:sldLayoutId id="2147483818" r:id="rId10"/>
  </p:sldLayoutIdLst>
  <p:txStyles>
    <p:titleStyle>
      <a:lvl1pPr algn="l" defTabSz="914400" rtl="0" eaLnBrk="1" latinLnBrk="0" hangingPunct="1">
        <a:lnSpc>
          <a:spcPct val="90000"/>
        </a:lnSpc>
        <a:spcBef>
          <a:spcPct val="0"/>
        </a:spcBef>
        <a:buNone/>
        <a:defRPr sz="4400" kern="1200">
          <a:solidFill>
            <a:srgbClr val="004B8D"/>
          </a:solidFill>
          <a:latin typeface="Aptos ExtraBold" panose="020B0004020202020204" pitchFamily="34" charset="0"/>
          <a:ea typeface="+mj-ea"/>
          <a:cs typeface="+mj-cs"/>
        </a:defRPr>
      </a:lvl1pPr>
    </p:titleStyle>
    <p:bodyStyle>
      <a:lvl1pPr marL="228600" indent="-228600" algn="l" defTabSz="914400" rtl="0" eaLnBrk="1" latinLnBrk="0" hangingPunct="1">
        <a:lnSpc>
          <a:spcPct val="90000"/>
        </a:lnSpc>
        <a:spcBef>
          <a:spcPts val="1000"/>
        </a:spcBef>
        <a:buClr>
          <a:srgbClr val="1E427F"/>
        </a:buClr>
        <a:buFont typeface="Wingdings" panose="05000000000000000000" pitchFamily="2" charset="2"/>
        <a:buChar char="§"/>
        <a:defRPr lang="en-US" sz="2000" kern="1200" noProof="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1EF1F65-3FA6-F2B5-C5B3-2B847AA7617C}"/>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0" y="0"/>
            <a:ext cx="2060278" cy="6876909"/>
          </a:xfrm>
          <a:prstGeom prst="rect">
            <a:avLst/>
          </a:prstGeom>
        </p:spPr>
      </p:pic>
      <p:cxnSp>
        <p:nvCxnSpPr>
          <p:cNvPr id="2" name="Straight Connector 1">
            <a:extLst>
              <a:ext uri="{FF2B5EF4-FFF2-40B4-BE49-F238E27FC236}">
                <a16:creationId xmlns:a16="http://schemas.microsoft.com/office/drawing/2014/main" id="{B54B9D08-805D-B42C-167F-3F3FEBF16C4E}"/>
              </a:ext>
            </a:extLst>
          </p:cNvPr>
          <p:cNvCxnSpPr>
            <a:cxnSpLocks/>
          </p:cNvCxnSpPr>
          <p:nvPr userDrawn="1"/>
        </p:nvCxnSpPr>
        <p:spPr>
          <a:xfrm>
            <a:off x="0" y="1434264"/>
            <a:ext cx="2060278" cy="0"/>
          </a:xfrm>
          <a:prstGeom prst="line">
            <a:avLst/>
          </a:prstGeom>
          <a:ln w="19050">
            <a:solidFill>
              <a:srgbClr val="FED401"/>
            </a:solidFill>
          </a:ln>
        </p:spPr>
        <p:style>
          <a:lnRef idx="1">
            <a:schemeClr val="accent1"/>
          </a:lnRef>
          <a:fillRef idx="0">
            <a:schemeClr val="accent1"/>
          </a:fillRef>
          <a:effectRef idx="0">
            <a:schemeClr val="accent1"/>
          </a:effectRef>
          <a:fontRef idx="minor">
            <a:schemeClr val="tx1"/>
          </a:fontRef>
        </p:style>
      </p:cxnSp>
      <p:sp>
        <p:nvSpPr>
          <p:cNvPr id="9" name="Title 3">
            <a:extLst>
              <a:ext uri="{FF2B5EF4-FFF2-40B4-BE49-F238E27FC236}">
                <a16:creationId xmlns:a16="http://schemas.microsoft.com/office/drawing/2014/main" id="{BC71DC02-9E93-DC7E-F950-F343E85791CD}"/>
              </a:ext>
            </a:extLst>
          </p:cNvPr>
          <p:cNvSpPr txBox="1">
            <a:spLocks/>
          </p:cNvSpPr>
          <p:nvPr userDrawn="1"/>
        </p:nvSpPr>
        <p:spPr>
          <a:xfrm>
            <a:off x="-159418" y="1018139"/>
            <a:ext cx="2367816" cy="369332"/>
          </a:xfrm>
          <a:prstGeom prst="rect">
            <a:avLst/>
          </a:prstGeom>
        </p:spPr>
        <p:txBody>
          <a:bodyPr vert="horz" lIns="0" tIns="0" rIns="0" bIns="45720" rtlCol="0" anchor="b" anchorCtr="0">
            <a:noAutofit/>
          </a:bodyPr>
          <a:lstStyle>
            <a:lvl1pPr algn="l" defTabSz="914400" rtl="0" eaLnBrk="1" latinLnBrk="0" hangingPunct="1">
              <a:lnSpc>
                <a:spcPct val="90000"/>
              </a:lnSpc>
              <a:spcBef>
                <a:spcPct val="0"/>
              </a:spcBef>
              <a:buNone/>
              <a:defRPr lang="en-US" sz="2000" kern="1200" dirty="0" smtClean="0">
                <a:solidFill>
                  <a:srgbClr val="002060"/>
                </a:solidFill>
                <a:latin typeface="Arial Bold" panose="020B0704020202020204" pitchFamily="34" charset="0"/>
                <a:ea typeface="+mj-ea"/>
                <a:cs typeface="Arial Bold" panose="020B0704020202020204" pitchFamily="34" charset="0"/>
              </a:defRPr>
            </a:lvl1pPr>
          </a:lstStyle>
          <a:p>
            <a:pPr algn="ctr"/>
            <a:r>
              <a:rPr lang="en-US" sz="800" dirty="0">
                <a:solidFill>
                  <a:schemeClr val="bg1"/>
                </a:solidFill>
                <a:latin typeface="Franklin Gothic Demi" panose="020B0703020102020204" pitchFamily="34" charset="0"/>
              </a:rPr>
              <a:t>Ready. Resourceful. Responsive.</a:t>
            </a:r>
          </a:p>
        </p:txBody>
      </p:sp>
      <p:sp>
        <p:nvSpPr>
          <p:cNvPr id="8" name="Slide Number Placeholder 3">
            <a:extLst>
              <a:ext uri="{FF2B5EF4-FFF2-40B4-BE49-F238E27FC236}">
                <a16:creationId xmlns:a16="http://schemas.microsoft.com/office/drawing/2014/main" id="{3B0F325E-18DC-D6E5-49A8-696D54ECBC53}"/>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1" name="Date Placeholder 3">
            <a:extLst>
              <a:ext uri="{FF2B5EF4-FFF2-40B4-BE49-F238E27FC236}">
                <a16:creationId xmlns:a16="http://schemas.microsoft.com/office/drawing/2014/main" id="{F53B670D-6153-A2B0-EE21-5CA50088B7BB}"/>
              </a:ext>
            </a:extLst>
          </p:cNvPr>
          <p:cNvSpPr>
            <a:spLocks noGrp="1"/>
          </p:cNvSpPr>
          <p:nvPr>
            <p:ph type="dt" sz="half" idx="2"/>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2" name="Footer Placeholder 4">
            <a:extLst>
              <a:ext uri="{FF2B5EF4-FFF2-40B4-BE49-F238E27FC236}">
                <a16:creationId xmlns:a16="http://schemas.microsoft.com/office/drawing/2014/main" id="{DCB408A1-4A32-C2DD-1995-18E700119E47}"/>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pic>
        <p:nvPicPr>
          <p:cNvPr id="3" name="Picture 2">
            <a:extLst>
              <a:ext uri="{FF2B5EF4-FFF2-40B4-BE49-F238E27FC236}">
                <a16:creationId xmlns:a16="http://schemas.microsoft.com/office/drawing/2014/main" id="{0ECE2E45-2A4F-CBE6-0646-969B140214C6}"/>
              </a:ext>
            </a:extLst>
          </p:cNvPr>
          <p:cNvPicPr>
            <a:picLocks noChangeAspect="1"/>
          </p:cNvPicPr>
          <p:nvPr userDrawn="1"/>
        </p:nvPicPr>
        <p:blipFill>
          <a:blip r:embed="rId11" cstate="print">
            <a:extLst>
              <a:ext uri="{28A0092B-C50C-407E-A947-70E740481C1C}">
                <a14:useLocalDpi xmlns:a14="http://schemas.microsoft.com/office/drawing/2010/main" val="0"/>
              </a:ext>
            </a:extLst>
          </a:blip>
          <a:srcRect/>
          <a:stretch/>
        </p:blipFill>
        <p:spPr>
          <a:xfrm>
            <a:off x="83020" y="219072"/>
            <a:ext cx="1893389" cy="949327"/>
          </a:xfrm>
          <a:prstGeom prst="rect">
            <a:avLst/>
          </a:prstGeom>
        </p:spPr>
      </p:pic>
    </p:spTree>
    <p:extLst>
      <p:ext uri="{BB962C8B-B14F-4D97-AF65-F5344CB8AC3E}">
        <p14:creationId xmlns:p14="http://schemas.microsoft.com/office/powerpoint/2010/main" val="248754095"/>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2" r:id="rId5"/>
    <p:sldLayoutId id="2147483783" r:id="rId6"/>
    <p:sldLayoutId id="2147483819" r:id="rId7"/>
    <p:sldLayoutId id="2147483820"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12D4F760-E598-0A1D-EC4C-40477EF95D06}"/>
              </a:ext>
            </a:extLst>
          </p:cNvPr>
          <p:cNvPicPr/>
          <p:nvPr userDrawn="1"/>
        </p:nvPicPr>
        <p:blipFill rotWithShape="1">
          <a:blip r:embed="rId7" cstate="print">
            <a:alphaModFix/>
            <a:extLst>
              <a:ext uri="{BEBA8EAE-BF5A-486C-A8C5-ECC9F3942E4B}">
                <a14:imgProps xmlns:a14="http://schemas.microsoft.com/office/drawing/2010/main">
                  <a14:imgLayer r:embed="rId8">
                    <a14:imgEffect>
                      <a14:sharpenSoften amount="10000"/>
                    </a14:imgEffect>
                    <a14:imgEffect>
                      <a14:brightnessContrast bright="2000"/>
                    </a14:imgEffect>
                  </a14:imgLayer>
                </a14:imgProps>
              </a:ext>
              <a:ext uri="{28A0092B-C50C-407E-A947-70E740481C1C}">
                <a14:useLocalDpi xmlns:a14="http://schemas.microsoft.com/office/drawing/2010/main"/>
              </a:ext>
            </a:extLst>
          </a:blip>
          <a:srcRect/>
          <a:stretch/>
        </p:blipFill>
        <p:spPr>
          <a:xfrm>
            <a:off x="4750673" y="737220"/>
            <a:ext cx="2229743" cy="2356510"/>
          </a:xfrm>
          <a:prstGeom prst="rect">
            <a:avLst/>
          </a:prstGeom>
          <a:ln>
            <a:noFill/>
          </a:ln>
        </p:spPr>
      </p:pic>
      <p:pic>
        <p:nvPicPr>
          <p:cNvPr id="16" name="Picture 15">
            <a:extLst>
              <a:ext uri="{FF2B5EF4-FFF2-40B4-BE49-F238E27FC236}">
                <a16:creationId xmlns:a16="http://schemas.microsoft.com/office/drawing/2014/main" id="{9EC5DA30-FCF7-93BA-0787-0A593AF189D1}"/>
              </a:ext>
            </a:extLst>
          </p:cNvPr>
          <p:cNvPicPr>
            <a:picLocks noChangeAspect="1"/>
          </p:cNvPicPr>
          <p:nvPr userDrawn="1"/>
        </p:nvPicPr>
        <p:blipFill>
          <a:blip r:embed="rId9" cstate="print">
            <a:extLst>
              <a:ext uri="{28A0092B-C50C-407E-A947-70E740481C1C}">
                <a14:useLocalDpi xmlns:a14="http://schemas.microsoft.com/office/drawing/2010/main"/>
              </a:ext>
            </a:extLst>
          </a:blip>
          <a:srcRect/>
          <a:stretch/>
        </p:blipFill>
        <p:spPr>
          <a:xfrm>
            <a:off x="2603500" y="204699"/>
            <a:ext cx="1954615" cy="1028054"/>
          </a:xfrm>
          <a:prstGeom prst="rect">
            <a:avLst/>
          </a:prstGeom>
        </p:spPr>
      </p:pic>
      <p:pic>
        <p:nvPicPr>
          <p:cNvPr id="17" name="Picture 16">
            <a:extLst>
              <a:ext uri="{FF2B5EF4-FFF2-40B4-BE49-F238E27FC236}">
                <a16:creationId xmlns:a16="http://schemas.microsoft.com/office/drawing/2014/main" id="{7A6F3929-3F2F-1728-81DA-5260AF3306B9}"/>
              </a:ext>
            </a:extLst>
          </p:cNvPr>
          <p:cNvPicPr/>
          <p:nvPr userDrawn="1"/>
        </p:nvPicPr>
        <p:blipFill rotWithShape="1">
          <a:blip r:embed="rId10" cstate="print">
            <a:extLst>
              <a:ext uri="{BEBA8EAE-BF5A-486C-A8C5-ECC9F3942E4B}">
                <a14:imgProps xmlns:a14="http://schemas.microsoft.com/office/drawing/2010/main">
                  <a14:imgLayer r:embed="rId11">
                    <a14:imgEffect>
                      <a14:colorTemperature colorTemp="6000"/>
                    </a14:imgEffect>
                    <a14:imgEffect>
                      <a14:saturation sat="0"/>
                    </a14:imgEffect>
                  </a14:imgLayer>
                </a14:imgProps>
              </a:ext>
              <a:ext uri="{28A0092B-C50C-407E-A947-70E740481C1C}">
                <a14:useLocalDpi xmlns:a14="http://schemas.microsoft.com/office/drawing/2010/main"/>
              </a:ext>
            </a:extLst>
          </a:blip>
          <a:srcRect/>
          <a:stretch/>
        </p:blipFill>
        <p:spPr>
          <a:xfrm>
            <a:off x="637917" y="2297802"/>
            <a:ext cx="2893571" cy="3388374"/>
          </a:xfrm>
          <a:prstGeom prst="rect">
            <a:avLst/>
          </a:prstGeom>
          <a:solidFill>
            <a:schemeClr val="accent1">
              <a:lumMod val="40000"/>
              <a:lumOff val="60000"/>
            </a:schemeClr>
          </a:solidFill>
          <a:ln w="12700">
            <a:noFill/>
          </a:ln>
        </p:spPr>
      </p:pic>
      <p:sp>
        <p:nvSpPr>
          <p:cNvPr id="18" name="Rectangle 17">
            <a:extLst>
              <a:ext uri="{FF2B5EF4-FFF2-40B4-BE49-F238E27FC236}">
                <a16:creationId xmlns:a16="http://schemas.microsoft.com/office/drawing/2014/main" id="{246FAC32-0423-5015-6A04-2207840D9922}"/>
              </a:ext>
            </a:extLst>
          </p:cNvPr>
          <p:cNvSpPr/>
          <p:nvPr userDrawn="1"/>
        </p:nvSpPr>
        <p:spPr>
          <a:xfrm>
            <a:off x="2449537" y="4895477"/>
            <a:ext cx="1095508" cy="795607"/>
          </a:xfrm>
          <a:prstGeom prst="rect">
            <a:avLst/>
          </a:prstGeom>
          <a:blipFill>
            <a:blip r:embed="rId12" cstate="print">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1">
            <a:extLst>
              <a:ext uri="{FF2B5EF4-FFF2-40B4-BE49-F238E27FC236}">
                <a16:creationId xmlns:a16="http://schemas.microsoft.com/office/drawing/2014/main" id="{D3270F8B-F966-ADF3-7E37-FBDBE2237445}"/>
              </a:ext>
            </a:extLst>
          </p:cNvPr>
          <p:cNvPicPr/>
          <p:nvPr userDrawn="1"/>
        </p:nvPicPr>
        <p:blipFill rotWithShape="1">
          <a:blip r:embed="rId13" cstate="print">
            <a:alphaModFix/>
            <a:extLst>
              <a:ext uri="{28A0092B-C50C-407E-A947-70E740481C1C}">
                <a14:useLocalDpi xmlns:a14="http://schemas.microsoft.com/office/drawing/2010/main"/>
              </a:ext>
            </a:extLst>
          </a:blip>
          <a:srcRect/>
          <a:stretch/>
        </p:blipFill>
        <p:spPr>
          <a:xfrm>
            <a:off x="7049086" y="2320998"/>
            <a:ext cx="2217972" cy="1663940"/>
          </a:xfrm>
          <a:prstGeom prst="rect">
            <a:avLst/>
          </a:prstGeom>
          <a:ln w="12700">
            <a:solidFill>
              <a:schemeClr val="bg1"/>
            </a:solidFill>
          </a:ln>
        </p:spPr>
      </p:pic>
      <p:sp>
        <p:nvSpPr>
          <p:cNvPr id="20" name="Rectangle 19">
            <a:extLst>
              <a:ext uri="{FF2B5EF4-FFF2-40B4-BE49-F238E27FC236}">
                <a16:creationId xmlns:a16="http://schemas.microsoft.com/office/drawing/2014/main" id="{289397DF-4018-AAAB-23DD-E7BE716FF4DF}"/>
              </a:ext>
            </a:extLst>
          </p:cNvPr>
          <p:cNvSpPr/>
          <p:nvPr userDrawn="1"/>
        </p:nvSpPr>
        <p:spPr>
          <a:xfrm>
            <a:off x="3606781" y="4013509"/>
            <a:ext cx="1100897" cy="1666405"/>
          </a:xfrm>
          <a:prstGeom prst="rect">
            <a:avLst/>
          </a:prstGeom>
          <a:blipFill>
            <a:blip r:embed="rId14" cstate="print">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9D421AE5-8708-62D7-D8AB-6E64A1E563FC}"/>
              </a:ext>
            </a:extLst>
          </p:cNvPr>
          <p:cNvPicPr/>
          <p:nvPr userDrawn="1"/>
        </p:nvPicPr>
        <p:blipFill rotWithShape="1">
          <a:blip r:embed="rId15" cstate="print">
            <a:alphaModFix/>
            <a:extLst>
              <a:ext uri="{BEBA8EAE-BF5A-486C-A8C5-ECC9F3942E4B}">
                <a14:imgProps xmlns:a14="http://schemas.microsoft.com/office/drawing/2010/main">
                  <a14:imgLayer r:embed="rId16">
                    <a14:imgEffect>
                      <a14:saturation sat="0"/>
                    </a14:imgEffect>
                  </a14:imgLayer>
                </a14:imgProps>
              </a:ext>
              <a:ext uri="{28A0092B-C50C-407E-A947-70E740481C1C}">
                <a14:useLocalDpi xmlns:a14="http://schemas.microsoft.com/office/drawing/2010/main"/>
              </a:ext>
            </a:extLst>
          </a:blip>
          <a:srcRect l="20746" r="20746"/>
          <a:stretch/>
        </p:blipFill>
        <p:spPr>
          <a:xfrm>
            <a:off x="9338427" y="2277850"/>
            <a:ext cx="2231242" cy="2540691"/>
          </a:xfrm>
          <a:prstGeom prst="rect">
            <a:avLst/>
          </a:prstGeom>
          <a:solidFill>
            <a:schemeClr val="accent1">
              <a:lumMod val="40000"/>
              <a:lumOff val="60000"/>
            </a:schemeClr>
          </a:solidFill>
          <a:ln w="12700">
            <a:noFill/>
          </a:ln>
        </p:spPr>
      </p:pic>
      <p:sp>
        <p:nvSpPr>
          <p:cNvPr id="22" name="Rectangle 21">
            <a:extLst>
              <a:ext uri="{FF2B5EF4-FFF2-40B4-BE49-F238E27FC236}">
                <a16:creationId xmlns:a16="http://schemas.microsoft.com/office/drawing/2014/main" id="{C4A99B68-3DD8-3CEC-F5FD-FEEAC3BAF5E1}"/>
              </a:ext>
            </a:extLst>
          </p:cNvPr>
          <p:cNvSpPr/>
          <p:nvPr userDrawn="1"/>
        </p:nvSpPr>
        <p:spPr>
          <a:xfrm>
            <a:off x="3604223" y="3162106"/>
            <a:ext cx="3397782" cy="783981"/>
          </a:xfrm>
          <a:prstGeom prst="rect">
            <a:avLst/>
          </a:prstGeom>
          <a:blipFill>
            <a:blip r:embed="rId17" cstate="print">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a:extLst>
              <a:ext uri="{FF2B5EF4-FFF2-40B4-BE49-F238E27FC236}">
                <a16:creationId xmlns:a16="http://schemas.microsoft.com/office/drawing/2014/main" id="{4178897C-C75B-730A-2F56-7D6226A1CCE7}"/>
              </a:ext>
            </a:extLst>
          </p:cNvPr>
          <p:cNvPicPr/>
          <p:nvPr userDrawn="1"/>
        </p:nvPicPr>
        <p:blipFill rotWithShape="1">
          <a:blip r:embed="rId18" cstate="print">
            <a:alphaModFix/>
            <a:extLst>
              <a:ext uri="{BEBA8EAE-BF5A-486C-A8C5-ECC9F3942E4B}">
                <a14:imgProps xmlns:a14="http://schemas.microsoft.com/office/drawing/2010/main">
                  <a14:imgLayer r:embed="rId19">
                    <a14:imgEffect>
                      <a14:saturation sat="0"/>
                    </a14:imgEffect>
                    <a14:imgEffect>
                      <a14:brightnessContrast bright="21000" contrast="-4000"/>
                    </a14:imgEffect>
                  </a14:imgLayer>
                </a14:imgProps>
              </a:ext>
              <a:ext uri="{28A0092B-C50C-407E-A947-70E740481C1C}">
                <a14:useLocalDpi xmlns:a14="http://schemas.microsoft.com/office/drawing/2010/main"/>
              </a:ext>
            </a:extLst>
          </a:blip>
          <a:srcRect/>
          <a:stretch/>
        </p:blipFill>
        <p:spPr>
          <a:xfrm>
            <a:off x="7036323" y="1465416"/>
            <a:ext cx="2240572" cy="787712"/>
          </a:xfrm>
          <a:prstGeom prst="rect">
            <a:avLst/>
          </a:prstGeom>
          <a:ln>
            <a:noFill/>
          </a:ln>
        </p:spPr>
      </p:pic>
      <p:pic>
        <p:nvPicPr>
          <p:cNvPr id="26" name="Picture 25">
            <a:extLst>
              <a:ext uri="{FF2B5EF4-FFF2-40B4-BE49-F238E27FC236}">
                <a16:creationId xmlns:a16="http://schemas.microsoft.com/office/drawing/2014/main" id="{CD1D6598-2695-4481-903F-628BA4F5A99C}"/>
              </a:ext>
            </a:extLst>
          </p:cNvPr>
          <p:cNvPicPr>
            <a:picLocks noChangeAspect="1"/>
          </p:cNvPicPr>
          <p:nvPr userDrawn="1"/>
        </p:nvPicPr>
        <p:blipFill rotWithShape="1">
          <a:blip r:embed="rId20" cstate="print">
            <a:alphaModFix/>
            <a:extLst>
              <a:ext uri="{BEBA8EAE-BF5A-486C-A8C5-ECC9F3942E4B}">
                <a14:imgProps xmlns:a14="http://schemas.microsoft.com/office/drawing/2010/main">
                  <a14:imgLayer r:embed="rId21">
                    <a14:imgEffect>
                      <a14:saturation sat="117000"/>
                    </a14:imgEffect>
                  </a14:imgLayer>
                </a14:imgProps>
              </a:ext>
              <a:ext uri="{28A0092B-C50C-407E-A947-70E740481C1C}">
                <a14:useLocalDpi xmlns:a14="http://schemas.microsoft.com/office/drawing/2010/main"/>
              </a:ext>
            </a:extLst>
          </a:blip>
          <a:srcRect/>
          <a:stretch/>
        </p:blipFill>
        <p:spPr>
          <a:xfrm>
            <a:off x="4759879" y="4019770"/>
            <a:ext cx="4532202" cy="1666406"/>
          </a:xfrm>
          <a:prstGeom prst="rect">
            <a:avLst/>
          </a:prstGeom>
          <a:ln w="12700">
            <a:solidFill>
              <a:srgbClr val="FFFFFF"/>
            </a:solidFill>
          </a:ln>
        </p:spPr>
      </p:pic>
      <p:cxnSp>
        <p:nvCxnSpPr>
          <p:cNvPr id="28" name="Straight Connector 27">
            <a:extLst>
              <a:ext uri="{FF2B5EF4-FFF2-40B4-BE49-F238E27FC236}">
                <a16:creationId xmlns:a16="http://schemas.microsoft.com/office/drawing/2014/main" id="{B73B4237-BA1E-BE77-106D-1EF85830E3C6}"/>
              </a:ext>
            </a:extLst>
          </p:cNvPr>
          <p:cNvCxnSpPr>
            <a:cxnSpLocks/>
          </p:cNvCxnSpPr>
          <p:nvPr userDrawn="1"/>
        </p:nvCxnSpPr>
        <p:spPr>
          <a:xfrm>
            <a:off x="2431891" y="1427857"/>
            <a:ext cx="0" cy="4302994"/>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B2AFBABA-931A-B8BA-1DE5-599540EF7C7F}"/>
              </a:ext>
            </a:extLst>
          </p:cNvPr>
          <p:cNvCxnSpPr/>
          <p:nvPr userDrawn="1"/>
        </p:nvCxnSpPr>
        <p:spPr>
          <a:xfrm>
            <a:off x="10467814" y="1427857"/>
            <a:ext cx="0" cy="2531812"/>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7B491E22-8BBC-AE78-AEB3-43D4D6281E32}"/>
              </a:ext>
            </a:extLst>
          </p:cNvPr>
          <p:cNvCxnSpPr/>
          <p:nvPr userDrawn="1"/>
        </p:nvCxnSpPr>
        <p:spPr>
          <a:xfrm flipH="1">
            <a:off x="7010861" y="2253127"/>
            <a:ext cx="4551167"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1FCEE88F-8128-E94B-78D8-DD740550B194}"/>
              </a:ext>
            </a:extLst>
          </p:cNvPr>
          <p:cNvCxnSpPr/>
          <p:nvPr userDrawn="1"/>
        </p:nvCxnSpPr>
        <p:spPr>
          <a:xfrm>
            <a:off x="9318756" y="1408697"/>
            <a:ext cx="0" cy="4322154"/>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70872C4-73CE-44E6-BFA3-361A9C0C7A59}"/>
              </a:ext>
            </a:extLst>
          </p:cNvPr>
          <p:cNvCxnSpPr>
            <a:cxnSpLocks/>
          </p:cNvCxnSpPr>
          <p:nvPr userDrawn="1"/>
        </p:nvCxnSpPr>
        <p:spPr>
          <a:xfrm>
            <a:off x="7019192" y="661225"/>
            <a:ext cx="0" cy="3298444"/>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D1A9A436-53BE-8474-4E16-A2A46E04E5C5}"/>
              </a:ext>
            </a:extLst>
          </p:cNvPr>
          <p:cNvCxnSpPr/>
          <p:nvPr userDrawn="1"/>
        </p:nvCxnSpPr>
        <p:spPr>
          <a:xfrm>
            <a:off x="2423275" y="3117816"/>
            <a:ext cx="4595917"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96563C45-5826-9F2D-5AB5-4DAE9C22ED5C}"/>
              </a:ext>
            </a:extLst>
          </p:cNvPr>
          <p:cNvCxnSpPr/>
          <p:nvPr userDrawn="1"/>
        </p:nvCxnSpPr>
        <p:spPr>
          <a:xfrm>
            <a:off x="4718493" y="3984938"/>
            <a:ext cx="0" cy="1701238"/>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68401FD0-F5A2-F2B4-8F90-E1639C112AA3}"/>
              </a:ext>
            </a:extLst>
          </p:cNvPr>
          <p:cNvCxnSpPr/>
          <p:nvPr userDrawn="1"/>
        </p:nvCxnSpPr>
        <p:spPr>
          <a:xfrm>
            <a:off x="3575256" y="3106655"/>
            <a:ext cx="0" cy="2624196"/>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8367B912-87EF-FDCF-37CE-1A4DAACACA2B}"/>
              </a:ext>
            </a:extLst>
          </p:cNvPr>
          <p:cNvCxnSpPr/>
          <p:nvPr userDrawn="1"/>
        </p:nvCxnSpPr>
        <p:spPr>
          <a:xfrm>
            <a:off x="4718493" y="1408697"/>
            <a:ext cx="0" cy="1697958"/>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C039D1CA-AE62-63C7-BA86-F0DF4D9576CD}"/>
              </a:ext>
            </a:extLst>
          </p:cNvPr>
          <p:cNvSpPr/>
          <p:nvPr userDrawn="1"/>
        </p:nvSpPr>
        <p:spPr>
          <a:xfrm>
            <a:off x="9334836" y="2290143"/>
            <a:ext cx="1098882" cy="871962"/>
          </a:xfrm>
          <a:prstGeom prst="rect">
            <a:avLst/>
          </a:prstGeom>
          <a:blipFill>
            <a:blip r:embed="rId22" cstate="print">
              <a:extLst>
                <a:ext uri="{28A0092B-C50C-407E-A947-70E740481C1C}">
                  <a14:useLocalDpi xmlns:a14="http://schemas.microsoft.com/office/drawing/2010/main"/>
                </a:ext>
              </a:extLst>
            </a:blip>
            <a:srcRect/>
            <a:stretch>
              <a:fillRect t="-7868" b="-7868"/>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837FC8B9-76AF-7BEB-9C31-51E94EB74367}"/>
              </a:ext>
            </a:extLst>
          </p:cNvPr>
          <p:cNvSpPr/>
          <p:nvPr userDrawn="1"/>
        </p:nvSpPr>
        <p:spPr>
          <a:xfrm>
            <a:off x="605429" y="4893757"/>
            <a:ext cx="933948" cy="79732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 name="Picture 38">
            <a:extLst>
              <a:ext uri="{FF2B5EF4-FFF2-40B4-BE49-F238E27FC236}">
                <a16:creationId xmlns:a16="http://schemas.microsoft.com/office/drawing/2014/main" id="{FD6A96E4-034E-C781-EC4E-5B6D202348D8}"/>
              </a:ext>
            </a:extLst>
          </p:cNvPr>
          <p:cNvPicPr/>
          <p:nvPr userDrawn="1"/>
        </p:nvPicPr>
        <p:blipFill rotWithShape="1">
          <a:blip r:embed="rId23" cstate="print">
            <a:alphaModFix/>
            <a:extLst>
              <a:ext uri="{28A0092B-C50C-407E-A947-70E740481C1C}">
                <a14:useLocalDpi xmlns:a14="http://schemas.microsoft.com/office/drawing/2010/main"/>
              </a:ext>
            </a:extLst>
          </a:blip>
          <a:srcRect l="8068" r="1787" b="6281"/>
          <a:stretch/>
        </p:blipFill>
        <p:spPr>
          <a:xfrm>
            <a:off x="2465731" y="1432133"/>
            <a:ext cx="2237875" cy="1661867"/>
          </a:xfrm>
          <a:prstGeom prst="rect">
            <a:avLst/>
          </a:prstGeom>
          <a:ln>
            <a:noFill/>
          </a:ln>
        </p:spPr>
      </p:pic>
      <p:cxnSp>
        <p:nvCxnSpPr>
          <p:cNvPr id="40" name="Straight Connector 39">
            <a:extLst>
              <a:ext uri="{FF2B5EF4-FFF2-40B4-BE49-F238E27FC236}">
                <a16:creationId xmlns:a16="http://schemas.microsoft.com/office/drawing/2014/main" id="{D7D60C21-3333-E6A1-C8AB-C93ED5A3307E}"/>
              </a:ext>
            </a:extLst>
          </p:cNvPr>
          <p:cNvCxnSpPr>
            <a:cxnSpLocks/>
          </p:cNvCxnSpPr>
          <p:nvPr userDrawn="1"/>
        </p:nvCxnSpPr>
        <p:spPr>
          <a:xfrm>
            <a:off x="579578" y="3984938"/>
            <a:ext cx="11063967"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1F0BE932-EA44-ABD2-0A42-F17F02B2395F}"/>
              </a:ext>
            </a:extLst>
          </p:cNvPr>
          <p:cNvCxnSpPr/>
          <p:nvPr userDrawn="1"/>
        </p:nvCxnSpPr>
        <p:spPr>
          <a:xfrm flipH="1">
            <a:off x="9292083" y="3127441"/>
            <a:ext cx="2292474"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2A418F07-B5E5-8F4E-3668-8D072B5A13E4}"/>
              </a:ext>
            </a:extLst>
          </p:cNvPr>
          <p:cNvCxnSpPr>
            <a:cxnSpLocks/>
          </p:cNvCxnSpPr>
          <p:nvPr userDrawn="1"/>
        </p:nvCxnSpPr>
        <p:spPr>
          <a:xfrm>
            <a:off x="637917" y="4868290"/>
            <a:ext cx="2946515"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pic>
        <p:nvPicPr>
          <p:cNvPr id="43" name="Picture 42" descr="Logo&#10;&#10;AI-generated content may be incorrect.">
            <a:extLst>
              <a:ext uri="{FF2B5EF4-FFF2-40B4-BE49-F238E27FC236}">
                <a16:creationId xmlns:a16="http://schemas.microsoft.com/office/drawing/2014/main" id="{4DD0AE9F-DCD3-E56C-82DB-D50F34CF3EC1}"/>
              </a:ext>
            </a:extLst>
          </p:cNvPr>
          <p:cNvPicPr>
            <a:picLocks noChangeAspect="1"/>
          </p:cNvPicPr>
          <p:nvPr userDrawn="1"/>
        </p:nvPicPr>
        <p:blipFill>
          <a:blip r:embed="rId24" cstate="print">
            <a:extLst>
              <a:ext uri="{28A0092B-C50C-407E-A947-70E740481C1C}">
                <a14:useLocalDpi xmlns:a14="http://schemas.microsoft.com/office/drawing/2010/main"/>
              </a:ext>
            </a:extLst>
          </a:blip>
          <a:stretch>
            <a:fillRect/>
          </a:stretch>
        </p:blipFill>
        <p:spPr>
          <a:xfrm>
            <a:off x="9391086" y="4893757"/>
            <a:ext cx="1088389" cy="1088389"/>
          </a:xfrm>
          <a:prstGeom prst="rect">
            <a:avLst/>
          </a:prstGeom>
        </p:spPr>
      </p:pic>
      <p:sp>
        <p:nvSpPr>
          <p:cNvPr id="45" name="Rectangle 7">
            <a:extLst>
              <a:ext uri="{FF2B5EF4-FFF2-40B4-BE49-F238E27FC236}">
                <a16:creationId xmlns:a16="http://schemas.microsoft.com/office/drawing/2014/main" id="{0BAB6F08-6BCF-55FB-FF20-85612EF21A39}"/>
              </a:ext>
            </a:extLst>
          </p:cNvPr>
          <p:cNvSpPr txBox="1">
            <a:spLocks noChangeArrowheads="1"/>
          </p:cNvSpPr>
          <p:nvPr userDrawn="1"/>
        </p:nvSpPr>
        <p:spPr bwMode="auto">
          <a:xfrm>
            <a:off x="2457415" y="1152580"/>
            <a:ext cx="2220930" cy="372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43" tIns="34271" rIns="68543" bIns="34271" anchor="ct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algn="ctr" eaLnBrk="1" fontAlgn="auto" hangingPunct="1">
              <a:spcBef>
                <a:spcPts val="0"/>
              </a:spcBef>
              <a:spcAft>
                <a:spcPts val="0"/>
              </a:spcAft>
              <a:defRPr/>
            </a:pPr>
            <a:r>
              <a:rPr lang="en-US" altLang="en-US" sz="800" b="0" i="0" dirty="0">
                <a:solidFill>
                  <a:srgbClr val="004B8D"/>
                </a:solidFill>
                <a:latin typeface="Franklin Gothic Demi" panose="020B0703020102020204" pitchFamily="34" charset="0"/>
                <a:cs typeface="Arial" charset="0"/>
              </a:rPr>
              <a:t>READY. RESOURCEFUL.</a:t>
            </a:r>
            <a:r>
              <a:rPr lang="en-US" altLang="en-US" sz="800" b="0" i="0" baseline="0" dirty="0">
                <a:solidFill>
                  <a:srgbClr val="004B8D"/>
                </a:solidFill>
                <a:latin typeface="Franklin Gothic Demi" panose="020B0703020102020204" pitchFamily="34" charset="0"/>
                <a:cs typeface="Arial" charset="0"/>
              </a:rPr>
              <a:t> RESPONSIVE.</a:t>
            </a:r>
            <a:endParaRPr lang="en-US" altLang="en-US" sz="800" b="0" i="0" dirty="0">
              <a:solidFill>
                <a:srgbClr val="004B8D"/>
              </a:solidFill>
              <a:latin typeface="Franklin Gothic Demi" panose="020B0703020102020204" pitchFamily="34" charset="0"/>
              <a:cs typeface="Arial" charset="0"/>
            </a:endParaRPr>
          </a:p>
        </p:txBody>
      </p:sp>
    </p:spTree>
    <p:extLst>
      <p:ext uri="{BB962C8B-B14F-4D97-AF65-F5344CB8AC3E}">
        <p14:creationId xmlns:p14="http://schemas.microsoft.com/office/powerpoint/2010/main" val="1349108567"/>
      </p:ext>
    </p:extLst>
  </p:cSld>
  <p:clrMap bg1="lt1" tx1="dk1" bg2="lt2" tx2="dk2" accent1="accent1" accent2="accent2" accent3="accent3" accent4="accent4" accent5="accent5" accent6="accent6" hlink="hlink" folHlink="folHlink"/>
  <p:sldLayoutIdLst>
    <p:sldLayoutId id="2147483816" r:id="rId1"/>
    <p:sldLayoutId id="2147483821" r:id="rId2"/>
    <p:sldLayoutId id="2147483822" r:id="rId3"/>
    <p:sldLayoutId id="2147483823" r:id="rId4"/>
    <p:sldLayoutId id="2147483824"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30.wmf"/></Relationships>
</file>

<file path=ppt/slides/_rels/slide28.xml.rels><?xml version="1.0" encoding="UTF-8" standalone="yes"?>
<Relationships xmlns="http://schemas.openxmlformats.org/package/2006/relationships"><Relationship Id="rId3" Type="http://schemas.openxmlformats.org/officeDocument/2006/relationships/hyperlink" Target="mailto:usarmy.scott.sddc.mbx.hq-loss-damage-reporting@army.mil" TargetMode="External"/><Relationship Id="rId2" Type="http://schemas.openxmlformats.org/officeDocument/2006/relationships/hyperlink" Target="https://pdrep.csd.disa.mil/" TargetMode="External"/><Relationship Id="rId1" Type="http://schemas.openxmlformats.org/officeDocument/2006/relationships/slideLayout" Target="../slideLayouts/slideLayout10.xml"/><Relationship Id="rId4" Type="http://schemas.openxmlformats.org/officeDocument/2006/relationships/hyperlink" Target="https://www.navsup.navy.mil/public/navsup/wss/pi_cd/"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hyperlink" Target="mailto:usn.philadelphia.navsupwssphil.mbx.philsecurity@us.navy.mil" TargetMode="External"/><Relationship Id="rId2" Type="http://schemas.openxmlformats.org/officeDocument/2006/relationships/hyperlink" Target="https://www.cyber.mil/cyber-awareness-challenge" TargetMode="External"/><Relationship Id="rId1" Type="http://schemas.openxmlformats.org/officeDocument/2006/relationships/slideLayout" Target="../slideLayouts/slideLayout8.xml"/><Relationship Id="rId4" Type="http://schemas.openxmlformats.org/officeDocument/2006/relationships/hyperlink" Target="mailto:usn.mechanicsburg.navsupwssmech.mbx.security@us.navy.mi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5DCF48-EF72-C5B7-AB77-3D2C4465B39B}"/>
            </a:ext>
          </a:extLst>
        </p:cNvPr>
        <p:cNvGrpSpPr/>
        <p:nvPr/>
      </p:nvGrpSpPr>
      <p:grpSpPr>
        <a:xfrm>
          <a:off x="0" y="0"/>
          <a:ext cx="0" cy="0"/>
          <a:chOff x="0" y="0"/>
          <a:chExt cx="0" cy="0"/>
        </a:xfrm>
      </p:grpSpPr>
      <p:cxnSp>
        <p:nvCxnSpPr>
          <p:cNvPr id="15" name="Straight Connector 21">
            <a:extLst>
              <a:ext uri="{FF2B5EF4-FFF2-40B4-BE49-F238E27FC236}">
                <a16:creationId xmlns:a16="http://schemas.microsoft.com/office/drawing/2014/main" id="{D5EC2E83-BD6D-F5FD-8441-E3A27BCFCEC8}"/>
              </a:ext>
            </a:extLst>
          </p:cNvPr>
          <p:cNvCxnSpPr>
            <a:cxnSpLocks noChangeShapeType="1"/>
          </p:cNvCxnSpPr>
          <p:nvPr/>
        </p:nvCxnSpPr>
        <p:spPr bwMode="auto">
          <a:xfrm>
            <a:off x="1872473" y="4300680"/>
            <a:ext cx="8654085" cy="0"/>
          </a:xfrm>
          <a:prstGeom prst="line">
            <a:avLst/>
          </a:prstGeom>
          <a:noFill/>
          <a:ln w="25400" algn="ctr">
            <a:solidFill>
              <a:srgbClr val="FECB00"/>
            </a:solidFill>
            <a:round/>
            <a:headEnd/>
            <a:tailEnd/>
          </a:ln>
          <a:extLst>
            <a:ext uri="{909E8E84-426E-40DD-AFC4-6F175D3DCCD1}">
              <a14:hiddenFill xmlns:a14="http://schemas.microsoft.com/office/drawing/2010/main">
                <a:noFill/>
              </a14:hiddenFill>
            </a:ext>
          </a:extLst>
        </p:spPr>
      </p:cxnSp>
      <p:pic>
        <p:nvPicPr>
          <p:cNvPr id="5" name="Picture 4" descr="Logo&#10;&#10;AI-generated content may be incorrect.">
            <a:extLst>
              <a:ext uri="{FF2B5EF4-FFF2-40B4-BE49-F238E27FC236}">
                <a16:creationId xmlns:a16="http://schemas.microsoft.com/office/drawing/2014/main" id="{2704DD9D-0D5B-EE7C-7F6C-6B19F698633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4972" y="5850529"/>
            <a:ext cx="785846" cy="785846"/>
          </a:xfrm>
          <a:prstGeom prst="rect">
            <a:avLst/>
          </a:prstGeom>
        </p:spPr>
      </p:pic>
      <p:sp>
        <p:nvSpPr>
          <p:cNvPr id="4" name="TextBox 10">
            <a:extLst>
              <a:ext uri="{FF2B5EF4-FFF2-40B4-BE49-F238E27FC236}">
                <a16:creationId xmlns:a16="http://schemas.microsoft.com/office/drawing/2014/main" id="{E430058C-520D-7A88-DB07-E92EA7929DC0}"/>
              </a:ext>
            </a:extLst>
          </p:cNvPr>
          <p:cNvSpPr txBox="1">
            <a:spLocks noChangeArrowheads="1"/>
          </p:cNvSpPr>
          <p:nvPr/>
        </p:nvSpPr>
        <p:spPr bwMode="auto">
          <a:xfrm>
            <a:off x="2370511" y="4300680"/>
            <a:ext cx="1847850" cy="24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1" tIns="45695" rIns="91391" bIns="45695">
            <a:spAutoFit/>
          </a:bodyP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fontAlgn="auto" hangingPunct="1">
              <a:spcBef>
                <a:spcPts val="0"/>
              </a:spcBef>
              <a:spcAft>
                <a:spcPts val="0"/>
              </a:spcAft>
              <a:defRPr/>
            </a:pPr>
            <a:r>
              <a:rPr lang="en-US" altLang="en-US" sz="1000" i="1" dirty="0">
                <a:solidFill>
                  <a:schemeClr val="tx1">
                    <a:lumMod val="50000"/>
                    <a:lumOff val="50000"/>
                  </a:schemeClr>
                </a:solidFill>
                <a:latin typeface="Aptos" panose="020B0004020202020204" pitchFamily="34" charset="0"/>
                <a:cs typeface="Arial" panose="020B0604020202020204" pitchFamily="34" charset="0"/>
              </a:rPr>
              <a:t>Presented to:</a:t>
            </a:r>
          </a:p>
        </p:txBody>
      </p:sp>
      <p:sp>
        <p:nvSpPr>
          <p:cNvPr id="13" name="Text Placeholder 10">
            <a:extLst>
              <a:ext uri="{FF2B5EF4-FFF2-40B4-BE49-F238E27FC236}">
                <a16:creationId xmlns:a16="http://schemas.microsoft.com/office/drawing/2014/main" id="{01654C13-6A2A-1BE1-151F-0863F4257715}"/>
              </a:ext>
            </a:extLst>
          </p:cNvPr>
          <p:cNvSpPr txBox="1">
            <a:spLocks/>
          </p:cNvSpPr>
          <p:nvPr/>
        </p:nvSpPr>
        <p:spPr>
          <a:xfrm>
            <a:off x="2370510" y="4499825"/>
            <a:ext cx="2916237" cy="284479"/>
          </a:xfrm>
          <a:prstGeom prst="rect">
            <a:avLst/>
          </a:prstGeom>
        </p:spPr>
        <p:txBody>
          <a:bodyPr lIns="91391" tIns="45695" rIns="91391" bIns="45695"/>
          <a:lstStyle>
            <a:lvl1pPr marL="228600" indent="-228600" algn="l" defTabSz="914400" rtl="0" eaLnBrk="1" latinLnBrk="0" hangingPunct="1">
              <a:lnSpc>
                <a:spcPct val="90000"/>
              </a:lnSpc>
              <a:spcBef>
                <a:spcPts val="1000"/>
              </a:spcBef>
              <a:buFont typeface="Arial" panose="020B0604020202020204" pitchFamily="34" charset="0"/>
              <a:buChar char="•"/>
              <a:defRPr sz="1400" b="1" kern="1200">
                <a:solidFill>
                  <a:schemeClr val="tx1"/>
                </a:solidFill>
                <a:latin typeface="Arial Narrow"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0" dirty="0">
                <a:latin typeface="Aptos" panose="020B0004020202020204" pitchFamily="34" charset="0"/>
                <a:ea typeface="Roboto Slab Medium" pitchFamily="2" charset="0"/>
                <a:cs typeface="Roboto Slab Medium" pitchFamily="2" charset="0"/>
              </a:rPr>
              <a:t>2026 CAV Symposium</a:t>
            </a:r>
          </a:p>
        </p:txBody>
      </p:sp>
      <p:sp>
        <p:nvSpPr>
          <p:cNvPr id="17" name="TextBox 10">
            <a:extLst>
              <a:ext uri="{FF2B5EF4-FFF2-40B4-BE49-F238E27FC236}">
                <a16:creationId xmlns:a16="http://schemas.microsoft.com/office/drawing/2014/main" id="{88C0C7D9-8A2C-907E-DBA0-E3856F64CCFD}"/>
              </a:ext>
            </a:extLst>
          </p:cNvPr>
          <p:cNvSpPr txBox="1">
            <a:spLocks noChangeArrowheads="1"/>
          </p:cNvSpPr>
          <p:nvPr/>
        </p:nvSpPr>
        <p:spPr bwMode="auto">
          <a:xfrm>
            <a:off x="2370511" y="4858830"/>
            <a:ext cx="1847850" cy="24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1" tIns="45695" rIns="91391" bIns="45695">
            <a:spAutoFit/>
          </a:bodyP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fontAlgn="auto" hangingPunct="1">
              <a:spcBef>
                <a:spcPts val="0"/>
              </a:spcBef>
              <a:spcAft>
                <a:spcPts val="0"/>
              </a:spcAft>
              <a:defRPr/>
            </a:pPr>
            <a:r>
              <a:rPr lang="en-US" altLang="en-US" sz="1000" i="1" dirty="0">
                <a:solidFill>
                  <a:schemeClr val="tx1">
                    <a:lumMod val="50000"/>
                    <a:lumOff val="50000"/>
                  </a:schemeClr>
                </a:solidFill>
                <a:latin typeface="Aptos" panose="020B0004020202020204" pitchFamily="34" charset="0"/>
                <a:cs typeface="Arial" panose="020B0604020202020204" pitchFamily="34" charset="0"/>
              </a:rPr>
              <a:t>Presented by:</a:t>
            </a:r>
          </a:p>
        </p:txBody>
      </p:sp>
      <p:sp>
        <p:nvSpPr>
          <p:cNvPr id="18" name="Text Placeholder 10">
            <a:extLst>
              <a:ext uri="{FF2B5EF4-FFF2-40B4-BE49-F238E27FC236}">
                <a16:creationId xmlns:a16="http://schemas.microsoft.com/office/drawing/2014/main" id="{BADA8F79-0F5F-EB27-4849-DAE3901C7501}"/>
              </a:ext>
            </a:extLst>
          </p:cNvPr>
          <p:cNvSpPr txBox="1">
            <a:spLocks/>
          </p:cNvSpPr>
          <p:nvPr/>
        </p:nvSpPr>
        <p:spPr>
          <a:xfrm>
            <a:off x="2370511" y="5106884"/>
            <a:ext cx="2916237" cy="284479"/>
          </a:xfrm>
          <a:prstGeom prst="rect">
            <a:avLst/>
          </a:prstGeom>
        </p:spPr>
        <p:txBody>
          <a:bodyPr lIns="91391" tIns="45695" rIns="91391" bIns="45695"/>
          <a:lstStyle>
            <a:lvl1pPr marL="228600" indent="-228600" algn="l" defTabSz="914400" rtl="0" eaLnBrk="1" latinLnBrk="0" hangingPunct="1">
              <a:lnSpc>
                <a:spcPct val="90000"/>
              </a:lnSpc>
              <a:spcBef>
                <a:spcPts val="1000"/>
              </a:spcBef>
              <a:buFont typeface="Arial" panose="020B0604020202020204" pitchFamily="34" charset="0"/>
              <a:buChar char="•"/>
              <a:defRPr sz="1400" b="1" kern="1200">
                <a:solidFill>
                  <a:schemeClr val="tx1"/>
                </a:solidFill>
                <a:latin typeface="Arial Narrow"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0" dirty="0">
                <a:latin typeface="Aptos" panose="020B0004020202020204" pitchFamily="34" charset="0"/>
                <a:ea typeface="Roboto Slab Medium" pitchFamily="2" charset="0"/>
                <a:cs typeface="Roboto Slab Medium" pitchFamily="2" charset="0"/>
              </a:rPr>
              <a:t>David Chuong</a:t>
            </a:r>
          </a:p>
          <a:p>
            <a:pPr marL="0" indent="0">
              <a:buNone/>
            </a:pPr>
            <a:r>
              <a:rPr lang="en-US" b="0" dirty="0">
                <a:latin typeface="Aptos" panose="020B0004020202020204" pitchFamily="34" charset="0"/>
              </a:rPr>
              <a:t>	</a:t>
            </a:r>
          </a:p>
        </p:txBody>
      </p:sp>
      <p:sp>
        <p:nvSpPr>
          <p:cNvPr id="20" name="TextBox 19">
            <a:extLst>
              <a:ext uri="{FF2B5EF4-FFF2-40B4-BE49-F238E27FC236}">
                <a16:creationId xmlns:a16="http://schemas.microsoft.com/office/drawing/2014/main" id="{47A17EFB-D19F-AD5F-0B1B-71CBEC533714}"/>
              </a:ext>
            </a:extLst>
          </p:cNvPr>
          <p:cNvSpPr txBox="1">
            <a:spLocks noChangeArrowheads="1"/>
          </p:cNvSpPr>
          <p:nvPr/>
        </p:nvSpPr>
        <p:spPr bwMode="auto">
          <a:xfrm>
            <a:off x="2370511" y="6250579"/>
            <a:ext cx="1847850" cy="24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1" tIns="45695" rIns="91391" bIns="45695">
            <a:spAutoFit/>
          </a:bodyP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fontAlgn="auto" hangingPunct="1">
              <a:spcBef>
                <a:spcPts val="0"/>
              </a:spcBef>
              <a:spcAft>
                <a:spcPts val="0"/>
              </a:spcAft>
              <a:defRPr/>
            </a:pPr>
            <a:r>
              <a:rPr lang="en-US" altLang="en-US" sz="1000" dirty="0">
                <a:solidFill>
                  <a:srgbClr val="002060"/>
                </a:solidFill>
                <a:latin typeface="Aptos" panose="020B0004020202020204" pitchFamily="34" charset="0"/>
                <a:ea typeface="Roboto Slab Medium" pitchFamily="2" charset="0"/>
                <a:cs typeface="Roboto Slab Medium" pitchFamily="2" charset="0"/>
              </a:rPr>
              <a:t>20 July 2026</a:t>
            </a:r>
          </a:p>
        </p:txBody>
      </p:sp>
      <p:sp>
        <p:nvSpPr>
          <p:cNvPr id="21" name="Rectangle 7">
            <a:extLst>
              <a:ext uri="{FF2B5EF4-FFF2-40B4-BE49-F238E27FC236}">
                <a16:creationId xmlns:a16="http://schemas.microsoft.com/office/drawing/2014/main" id="{C74C2658-C35D-4722-237B-D100322EE265}"/>
              </a:ext>
            </a:extLst>
          </p:cNvPr>
          <p:cNvSpPr txBox="1">
            <a:spLocks noChangeArrowheads="1"/>
          </p:cNvSpPr>
          <p:nvPr/>
        </p:nvSpPr>
        <p:spPr bwMode="auto">
          <a:xfrm>
            <a:off x="2370511" y="3082496"/>
            <a:ext cx="7330602" cy="56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1" tIns="45695" rIns="91391" bIns="45695" anchor="ct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r>
              <a:rPr lang="en-US" altLang="en-US" sz="3200" dirty="0">
                <a:solidFill>
                  <a:schemeClr val="tx1">
                    <a:lumMod val="50000"/>
                    <a:lumOff val="50000"/>
                  </a:schemeClr>
                </a:solidFill>
                <a:latin typeface="Aptos ExtraBold" panose="020B0004020202020204" pitchFamily="34" charset="0"/>
                <a:ea typeface="Roboto Slab SemiBold" pitchFamily="2" charset="0"/>
                <a:cs typeface="Roboto Slab SemiBold" pitchFamily="2" charset="0"/>
              </a:rPr>
              <a:t>TITLE SLIDE: Click to edit title</a:t>
            </a:r>
          </a:p>
        </p:txBody>
      </p:sp>
      <p:pic>
        <p:nvPicPr>
          <p:cNvPr id="2" name="Picture 2" descr="C:\Users\james.m.riley\Pictures\Stock Images\1200px-030117-N-9851B-027_USS_Harry_Truman_alongside_Military_Sealift_Command_ship_USNS_Spica_(T-AFS_9).jpg">
            <a:extLst>
              <a:ext uri="{FF2B5EF4-FFF2-40B4-BE49-F238E27FC236}">
                <a16:creationId xmlns:a16="http://schemas.microsoft.com/office/drawing/2014/main" id="{A485961B-382D-FD8B-803D-FC87FB6CD2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253210"/>
            <a:ext cx="9144000" cy="248421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7">
            <a:extLst>
              <a:ext uri="{FF2B5EF4-FFF2-40B4-BE49-F238E27FC236}">
                <a16:creationId xmlns:a16="http://schemas.microsoft.com/office/drawing/2014/main" id="{F59A9BE3-6DF0-2867-32C0-6D1DCD689282}"/>
              </a:ext>
            </a:extLst>
          </p:cNvPr>
          <p:cNvSpPr txBox="1">
            <a:spLocks noChangeArrowheads="1"/>
          </p:cNvSpPr>
          <p:nvPr/>
        </p:nvSpPr>
        <p:spPr bwMode="auto">
          <a:xfrm>
            <a:off x="2370510" y="3908766"/>
            <a:ext cx="3979641" cy="427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43" tIns="34271" rIns="68543" bIns="34271" anchor="ct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r>
              <a:rPr lang="en-US" altLang="en-US" sz="1600" b="1" dirty="0">
                <a:solidFill>
                  <a:schemeClr val="tx1">
                    <a:lumMod val="50000"/>
                    <a:lumOff val="50000"/>
                  </a:schemeClr>
                </a:solidFill>
                <a:latin typeface="Arial" panose="020B0604020202020204" pitchFamily="34" charset="0"/>
                <a:cs typeface="Arial" panose="020B0604020202020204" pitchFamily="34" charset="0"/>
              </a:rPr>
              <a:t>SDR Overview</a:t>
            </a:r>
          </a:p>
        </p:txBody>
      </p:sp>
    </p:spTree>
    <p:extLst>
      <p:ext uri="{BB962C8B-B14F-4D97-AF65-F5344CB8AC3E}">
        <p14:creationId xmlns:p14="http://schemas.microsoft.com/office/powerpoint/2010/main" val="25333424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E062E1-3981-51E5-B979-8BFAB5F97D96}"/>
            </a:ext>
          </a:extLst>
        </p:cNvPr>
        <p:cNvGrpSpPr/>
        <p:nvPr/>
      </p:nvGrpSpPr>
      <p:grpSpPr>
        <a:xfrm>
          <a:off x="0" y="0"/>
          <a:ext cx="0" cy="0"/>
          <a:chOff x="0" y="0"/>
          <a:chExt cx="0" cy="0"/>
        </a:xfrm>
      </p:grpSpPr>
      <p:sp>
        <p:nvSpPr>
          <p:cNvPr id="18" name="Text Placeholder 2">
            <a:extLst>
              <a:ext uri="{FF2B5EF4-FFF2-40B4-BE49-F238E27FC236}">
                <a16:creationId xmlns:a16="http://schemas.microsoft.com/office/drawing/2014/main" id="{E3E5B1F2-7BA5-431C-6586-470E31D2452E}"/>
              </a:ext>
            </a:extLst>
          </p:cNvPr>
          <p:cNvSpPr txBox="1">
            <a:spLocks noChangeAspect="1"/>
          </p:cNvSpPr>
          <p:nvPr/>
        </p:nvSpPr>
        <p:spPr bwMode="auto">
          <a:xfrm>
            <a:off x="2184615" y="832874"/>
            <a:ext cx="6516200" cy="279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Narrow" panose="020B0606020202030204" pitchFamily="34" charset="0"/>
                <a:ea typeface="MS PGothic" panose="020B0600070205080204" pitchFamily="34" charset="-128"/>
              </a:defRPr>
            </a:lvl1pPr>
            <a:lvl2pPr marL="742950" indent="-285750">
              <a:defRPr>
                <a:solidFill>
                  <a:schemeClr val="tx1"/>
                </a:solidFill>
                <a:latin typeface="Arial Narrow" panose="020B0606020202030204" pitchFamily="34" charset="0"/>
                <a:ea typeface="MS PGothic" panose="020B0600070205080204" pitchFamily="34" charset="-128"/>
              </a:defRPr>
            </a:lvl2pPr>
            <a:lvl3pPr marL="1143000" indent="-228600">
              <a:defRPr>
                <a:solidFill>
                  <a:schemeClr val="tx1"/>
                </a:solidFill>
                <a:latin typeface="Arial Narrow" panose="020B0606020202030204" pitchFamily="34" charset="0"/>
                <a:ea typeface="MS PGothic" panose="020B0600070205080204" pitchFamily="34" charset="-128"/>
              </a:defRPr>
            </a:lvl3pPr>
            <a:lvl4pPr marL="1600200" indent="-228600">
              <a:defRPr>
                <a:solidFill>
                  <a:schemeClr val="tx1"/>
                </a:solidFill>
                <a:latin typeface="Arial Narrow" panose="020B0606020202030204" pitchFamily="34" charset="0"/>
                <a:ea typeface="MS PGothic" panose="020B0600070205080204" pitchFamily="34" charset="-128"/>
              </a:defRPr>
            </a:lvl4pPr>
            <a:lvl5pPr marL="2057400" indent="-228600">
              <a:defRPr>
                <a:solidFill>
                  <a:schemeClr val="tx1"/>
                </a:solidFill>
                <a:latin typeface="Arial Narrow" panose="020B0606020202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9pPr>
          </a:lstStyle>
          <a:p>
            <a:pPr>
              <a:lnSpc>
                <a:spcPts val="2200"/>
              </a:lnSpc>
            </a:pPr>
            <a:r>
              <a:rPr lang="en-US" altLang="en-US" sz="2400" b="1" dirty="0">
                <a:solidFill>
                  <a:schemeClr val="bg1"/>
                </a:solidFill>
                <a:latin typeface="Arial" panose="020B0604020202020204" pitchFamily="34" charset="0"/>
                <a:cs typeface="Arial" panose="020B0604020202020204" pitchFamily="34" charset="0"/>
              </a:rPr>
              <a:t>Requirements for PDREP Access</a:t>
            </a:r>
          </a:p>
        </p:txBody>
      </p:sp>
      <p:sp>
        <p:nvSpPr>
          <p:cNvPr id="8" name="TextBox 7">
            <a:extLst>
              <a:ext uri="{FF2B5EF4-FFF2-40B4-BE49-F238E27FC236}">
                <a16:creationId xmlns:a16="http://schemas.microsoft.com/office/drawing/2014/main" id="{CA700451-708B-5614-545B-F005A05009ED}"/>
              </a:ext>
            </a:extLst>
          </p:cNvPr>
          <p:cNvSpPr txBox="1"/>
          <p:nvPr/>
        </p:nvSpPr>
        <p:spPr>
          <a:xfrm>
            <a:off x="6712620" y="2273485"/>
            <a:ext cx="184731" cy="300082"/>
          </a:xfrm>
          <a:prstGeom prst="rect">
            <a:avLst/>
          </a:prstGeom>
          <a:noFill/>
        </p:spPr>
        <p:txBody>
          <a:bodyPr wrap="none" rtlCol="0">
            <a:spAutoFit/>
          </a:bodyPr>
          <a:lstStyle/>
          <a:p>
            <a:endParaRPr lang="en-US" sz="1350" dirty="0"/>
          </a:p>
        </p:txBody>
      </p:sp>
      <p:sp>
        <p:nvSpPr>
          <p:cNvPr id="2" name="Rectangle 1">
            <a:extLst>
              <a:ext uri="{FF2B5EF4-FFF2-40B4-BE49-F238E27FC236}">
                <a16:creationId xmlns:a16="http://schemas.microsoft.com/office/drawing/2014/main" id="{D1BA75CA-032C-3B2F-2C5A-B7CDC661A278}"/>
              </a:ext>
            </a:extLst>
          </p:cNvPr>
          <p:cNvSpPr/>
          <p:nvPr/>
        </p:nvSpPr>
        <p:spPr>
          <a:xfrm>
            <a:off x="1845572" y="1406343"/>
            <a:ext cx="8407400" cy="4288353"/>
          </a:xfrm>
          <a:prstGeom prst="rect">
            <a:avLst/>
          </a:prstGeom>
        </p:spPr>
        <p:txBody>
          <a:bodyPr wrap="square">
            <a:spAutoFit/>
          </a:bodyPr>
          <a:lstStyle/>
          <a:p>
            <a:pPr marL="0" lvl="3">
              <a:spcBef>
                <a:spcPts val="1000"/>
              </a:spcBef>
              <a:spcAft>
                <a:spcPts val="1200"/>
              </a:spcAft>
              <a:buClr>
                <a:srgbClr val="002A7E"/>
              </a:buClr>
              <a:defRPr/>
            </a:pPr>
            <a:r>
              <a:rPr lang="en-US" sz="1600" b="1" dirty="0">
                <a:solidFill>
                  <a:schemeClr val="tx2"/>
                </a:solidFill>
                <a:latin typeface="Arial" panose="020B0604020202020204" pitchFamily="34" charset="0"/>
                <a:cs typeface="Arial" panose="020B0604020202020204" pitchFamily="34" charset="0"/>
              </a:rPr>
              <a:t>Change in Contractor Information Sheet</a:t>
            </a:r>
          </a:p>
          <a:p>
            <a:pPr marL="457200" lvl="3" indent="-457200">
              <a:spcBef>
                <a:spcPts val="1000"/>
              </a:spcBef>
              <a:spcAft>
                <a:spcPts val="1200"/>
              </a:spcAft>
              <a:buClr>
                <a:srgbClr val="002A7E"/>
              </a:buClr>
              <a:buFont typeface="Wingdings" panose="05000000000000000000" pitchFamily="2" charset="2"/>
              <a:buChar char="§"/>
              <a:defRPr/>
            </a:pPr>
            <a:r>
              <a:rPr lang="en-US" sz="1400" dirty="0">
                <a:latin typeface="Arial" panose="020B0604020202020204" pitchFamily="34" charset="0"/>
                <a:cs typeface="Arial" panose="020B0604020202020204" pitchFamily="34" charset="0"/>
              </a:rPr>
              <a:t>DO: Delivery Order </a:t>
            </a:r>
          </a:p>
          <a:p>
            <a:pPr marL="457200" lvl="3" indent="-457200">
              <a:spcBef>
                <a:spcPts val="1000"/>
              </a:spcBef>
              <a:spcAft>
                <a:spcPts val="1200"/>
              </a:spcAft>
              <a:buClr>
                <a:srgbClr val="002A7E"/>
              </a:buClr>
              <a:buFont typeface="Wingdings" panose="05000000000000000000" pitchFamily="2" charset="2"/>
              <a:buChar char="§"/>
              <a:defRPr/>
            </a:pPr>
            <a:r>
              <a:rPr lang="en-US" sz="1400" dirty="0">
                <a:latin typeface="Arial" panose="020B0604020202020204" pitchFamily="34" charset="0"/>
                <a:cs typeface="Arial" panose="020B0604020202020204" pitchFamily="34" charset="0"/>
              </a:rPr>
              <a:t>TO: Task Order </a:t>
            </a:r>
          </a:p>
          <a:p>
            <a:pPr marL="457200" lvl="3" indent="-457200">
              <a:spcBef>
                <a:spcPts val="1000"/>
              </a:spcBef>
              <a:spcAft>
                <a:spcPts val="1200"/>
              </a:spcAft>
              <a:buClr>
                <a:srgbClr val="002A7E"/>
              </a:buClr>
              <a:buFont typeface="Wingdings" panose="05000000000000000000" pitchFamily="2" charset="2"/>
              <a:buChar char="§"/>
              <a:defRPr/>
            </a:pPr>
            <a:r>
              <a:rPr lang="en-US" sz="1400" dirty="0">
                <a:latin typeface="Arial" panose="020B0604020202020204" pitchFamily="34" charset="0"/>
                <a:cs typeface="Arial" panose="020B0604020202020204" pitchFamily="34" charset="0"/>
              </a:rPr>
              <a:t>A task order is a specific task lined out in the contract. NOT ALL CONTRACTS HAVE A TO!</a:t>
            </a:r>
          </a:p>
          <a:p>
            <a:pPr marL="457200" lvl="3" indent="-457200">
              <a:spcBef>
                <a:spcPts val="1000"/>
              </a:spcBef>
              <a:spcAft>
                <a:spcPts val="1200"/>
              </a:spcAft>
              <a:buClr>
                <a:srgbClr val="002A7E"/>
              </a:buClr>
              <a:buFont typeface="Wingdings" panose="05000000000000000000" pitchFamily="2" charset="2"/>
              <a:buChar char="§"/>
              <a:defRPr/>
            </a:pPr>
            <a:r>
              <a:rPr lang="en-US" sz="1400" dirty="0">
                <a:latin typeface="Arial" panose="020B0604020202020204" pitchFamily="34" charset="0"/>
                <a:cs typeface="Arial" panose="020B0604020202020204" pitchFamily="34" charset="0"/>
              </a:rPr>
              <a:t>DD254: specifically for classified contracts. If contract is not classified, you can select “No”</a:t>
            </a:r>
          </a:p>
          <a:p>
            <a:pPr marL="457200" lvl="3" indent="-457200">
              <a:spcBef>
                <a:spcPts val="1000"/>
              </a:spcBef>
              <a:spcAft>
                <a:spcPts val="1200"/>
              </a:spcAft>
              <a:buClr>
                <a:srgbClr val="002A7E"/>
              </a:buClr>
              <a:buFont typeface="Wingdings" panose="05000000000000000000" pitchFamily="2" charset="2"/>
              <a:buChar char="§"/>
              <a:defRPr/>
            </a:pPr>
            <a:r>
              <a:rPr lang="en-US" sz="1400" dirty="0">
                <a:latin typeface="Arial" panose="020B0604020202020204" pitchFamily="34" charset="0"/>
                <a:cs typeface="Arial" panose="020B0604020202020204" pitchFamily="34" charset="0"/>
              </a:rPr>
              <a:t>Contractor Onboard Date: Date the CTR started on the Contract</a:t>
            </a:r>
          </a:p>
          <a:p>
            <a:pPr marL="0" lvl="3">
              <a:spcBef>
                <a:spcPts val="1000"/>
              </a:spcBef>
              <a:spcAft>
                <a:spcPts val="1200"/>
              </a:spcAft>
              <a:buClr>
                <a:srgbClr val="002A7E"/>
              </a:buClr>
              <a:defRPr/>
            </a:pPr>
            <a:endParaRPr lang="en-US" sz="1400" dirty="0">
              <a:latin typeface="Arial" panose="020B0604020202020204" pitchFamily="34" charset="0"/>
              <a:cs typeface="Arial" panose="020B0604020202020204" pitchFamily="34" charset="0"/>
            </a:endParaRPr>
          </a:p>
          <a:p>
            <a:pPr marL="457200" lvl="3" indent="-457200">
              <a:spcBef>
                <a:spcPts val="1000"/>
              </a:spcBef>
              <a:spcAft>
                <a:spcPts val="1200"/>
              </a:spcAft>
              <a:buClr>
                <a:srgbClr val="002A7E"/>
              </a:buClr>
              <a:buFont typeface="Wingdings" panose="05000000000000000000" pitchFamily="2" charset="2"/>
              <a:buChar char="§"/>
              <a:defRPr/>
            </a:pPr>
            <a:endParaRPr lang="en-US" sz="1400" b="1" dirty="0">
              <a:solidFill>
                <a:schemeClr val="tx2"/>
              </a:solidFill>
              <a:latin typeface="Arial" panose="020B0604020202020204" pitchFamily="34" charset="0"/>
              <a:cs typeface="Arial" panose="020B0604020202020204" pitchFamily="34" charset="0"/>
            </a:endParaRPr>
          </a:p>
          <a:p>
            <a:pPr marL="457200" lvl="3" indent="-457200">
              <a:spcBef>
                <a:spcPts val="1000"/>
              </a:spcBef>
              <a:spcAft>
                <a:spcPts val="1200"/>
              </a:spcAft>
              <a:buClr>
                <a:srgbClr val="002A7E"/>
              </a:buClr>
              <a:buFont typeface="Wingdings" panose="05000000000000000000" pitchFamily="2" charset="2"/>
              <a:buChar char="§"/>
              <a:defRPr/>
            </a:pPr>
            <a:endParaRPr lang="en-US" sz="1400" dirty="0">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4DAAD7CE-CB82-DF7E-2940-A581E21318D9}"/>
              </a:ext>
            </a:extLst>
          </p:cNvPr>
          <p:cNvPicPr>
            <a:picLocks noChangeAspect="1"/>
          </p:cNvPicPr>
          <p:nvPr/>
        </p:nvPicPr>
        <p:blipFill>
          <a:blip r:embed="rId2"/>
          <a:stretch>
            <a:fillRect/>
          </a:stretch>
        </p:blipFill>
        <p:spPr>
          <a:xfrm>
            <a:off x="1939028" y="4416664"/>
            <a:ext cx="8313944" cy="1892397"/>
          </a:xfrm>
          <a:prstGeom prst="rect">
            <a:avLst/>
          </a:prstGeom>
        </p:spPr>
      </p:pic>
    </p:spTree>
    <p:extLst>
      <p:ext uri="{BB962C8B-B14F-4D97-AF65-F5344CB8AC3E}">
        <p14:creationId xmlns:p14="http://schemas.microsoft.com/office/powerpoint/2010/main" val="32116304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621C7A-39AF-9BBA-BC95-1612CB7B3B26}"/>
            </a:ext>
          </a:extLst>
        </p:cNvPr>
        <p:cNvGrpSpPr/>
        <p:nvPr/>
      </p:nvGrpSpPr>
      <p:grpSpPr>
        <a:xfrm>
          <a:off x="0" y="0"/>
          <a:ext cx="0" cy="0"/>
          <a:chOff x="0" y="0"/>
          <a:chExt cx="0" cy="0"/>
        </a:xfrm>
      </p:grpSpPr>
      <p:sp>
        <p:nvSpPr>
          <p:cNvPr id="18" name="Text Placeholder 2">
            <a:extLst>
              <a:ext uri="{FF2B5EF4-FFF2-40B4-BE49-F238E27FC236}">
                <a16:creationId xmlns:a16="http://schemas.microsoft.com/office/drawing/2014/main" id="{A51EA03D-45BE-C931-19B4-E712815B00CD}"/>
              </a:ext>
            </a:extLst>
          </p:cNvPr>
          <p:cNvSpPr txBox="1">
            <a:spLocks noChangeAspect="1"/>
          </p:cNvSpPr>
          <p:nvPr/>
        </p:nvSpPr>
        <p:spPr bwMode="auto">
          <a:xfrm>
            <a:off x="2227747" y="809874"/>
            <a:ext cx="6516200" cy="279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Narrow" panose="020B0606020202030204" pitchFamily="34" charset="0"/>
                <a:ea typeface="MS PGothic" panose="020B0600070205080204" pitchFamily="34" charset="-128"/>
              </a:defRPr>
            </a:lvl1pPr>
            <a:lvl2pPr marL="742950" indent="-285750">
              <a:defRPr>
                <a:solidFill>
                  <a:schemeClr val="tx1"/>
                </a:solidFill>
                <a:latin typeface="Arial Narrow" panose="020B0606020202030204" pitchFamily="34" charset="0"/>
                <a:ea typeface="MS PGothic" panose="020B0600070205080204" pitchFamily="34" charset="-128"/>
              </a:defRPr>
            </a:lvl2pPr>
            <a:lvl3pPr marL="1143000" indent="-228600">
              <a:defRPr>
                <a:solidFill>
                  <a:schemeClr val="tx1"/>
                </a:solidFill>
                <a:latin typeface="Arial Narrow" panose="020B0606020202030204" pitchFamily="34" charset="0"/>
                <a:ea typeface="MS PGothic" panose="020B0600070205080204" pitchFamily="34" charset="-128"/>
              </a:defRPr>
            </a:lvl3pPr>
            <a:lvl4pPr marL="1600200" indent="-228600">
              <a:defRPr>
                <a:solidFill>
                  <a:schemeClr val="tx1"/>
                </a:solidFill>
                <a:latin typeface="Arial Narrow" panose="020B0606020202030204" pitchFamily="34" charset="0"/>
                <a:ea typeface="MS PGothic" panose="020B0600070205080204" pitchFamily="34" charset="-128"/>
              </a:defRPr>
            </a:lvl4pPr>
            <a:lvl5pPr marL="2057400" indent="-228600">
              <a:defRPr>
                <a:solidFill>
                  <a:schemeClr val="tx1"/>
                </a:solidFill>
                <a:latin typeface="Arial Narrow" panose="020B0606020202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9pPr>
          </a:lstStyle>
          <a:p>
            <a:pPr>
              <a:lnSpc>
                <a:spcPts val="2200"/>
              </a:lnSpc>
            </a:pPr>
            <a:r>
              <a:rPr lang="en-US" altLang="en-US" sz="2400" b="1" dirty="0">
                <a:solidFill>
                  <a:schemeClr val="bg1"/>
                </a:solidFill>
                <a:latin typeface="Arial" panose="020B0604020202020204" pitchFamily="34" charset="0"/>
                <a:cs typeface="Arial" panose="020B0604020202020204" pitchFamily="34" charset="0"/>
              </a:rPr>
              <a:t>SDR Terminology</a:t>
            </a:r>
          </a:p>
        </p:txBody>
      </p:sp>
      <p:sp>
        <p:nvSpPr>
          <p:cNvPr id="8" name="TextBox 7">
            <a:extLst>
              <a:ext uri="{FF2B5EF4-FFF2-40B4-BE49-F238E27FC236}">
                <a16:creationId xmlns:a16="http://schemas.microsoft.com/office/drawing/2014/main" id="{B6539B33-4300-5904-E2F7-2A2CFADAD854}"/>
              </a:ext>
            </a:extLst>
          </p:cNvPr>
          <p:cNvSpPr txBox="1"/>
          <p:nvPr/>
        </p:nvSpPr>
        <p:spPr>
          <a:xfrm>
            <a:off x="6712620" y="2273485"/>
            <a:ext cx="184731" cy="300082"/>
          </a:xfrm>
          <a:prstGeom prst="rect">
            <a:avLst/>
          </a:prstGeom>
          <a:noFill/>
        </p:spPr>
        <p:txBody>
          <a:bodyPr wrap="none" rtlCol="0">
            <a:spAutoFit/>
          </a:bodyPr>
          <a:lstStyle/>
          <a:p>
            <a:endParaRPr lang="en-US" sz="1350" dirty="0"/>
          </a:p>
        </p:txBody>
      </p:sp>
      <p:sp>
        <p:nvSpPr>
          <p:cNvPr id="2" name="Rectangle 1">
            <a:extLst>
              <a:ext uri="{FF2B5EF4-FFF2-40B4-BE49-F238E27FC236}">
                <a16:creationId xmlns:a16="http://schemas.microsoft.com/office/drawing/2014/main" id="{6E84D30A-C67D-FCBD-3A64-B0E359B1E30D}"/>
              </a:ext>
            </a:extLst>
          </p:cNvPr>
          <p:cNvSpPr/>
          <p:nvPr/>
        </p:nvSpPr>
        <p:spPr>
          <a:xfrm>
            <a:off x="1854199" y="1768652"/>
            <a:ext cx="8407400" cy="4739759"/>
          </a:xfrm>
          <a:prstGeom prst="rect">
            <a:avLst/>
          </a:prstGeom>
        </p:spPr>
        <p:txBody>
          <a:bodyPr wrap="square">
            <a:spAutoFit/>
          </a:bodyPr>
          <a:lstStyle/>
          <a:p>
            <a:pPr marL="457200" lvl="3" indent="-457200">
              <a:spcBef>
                <a:spcPts val="1000"/>
              </a:spcBef>
              <a:spcAft>
                <a:spcPts val="1200"/>
              </a:spcAft>
              <a:buClr>
                <a:srgbClr val="002A7E"/>
              </a:buClr>
              <a:buFont typeface="Wingdings" panose="05000000000000000000" pitchFamily="2" charset="2"/>
              <a:buChar char="§"/>
              <a:defRPr/>
            </a:pPr>
            <a:r>
              <a:rPr lang="en-US" sz="1600" dirty="0">
                <a:latin typeface="Arial" panose="020B0604020202020204" pitchFamily="34" charset="0"/>
                <a:cs typeface="Arial" panose="020B0604020202020204" pitchFamily="34" charset="0"/>
              </a:rPr>
              <a:t>SDR Originator: The activity that is reporting a discrepancy, creating the SDR, and submitting the SDR.</a:t>
            </a:r>
          </a:p>
          <a:p>
            <a:pPr marL="457200" lvl="3" indent="-457200">
              <a:spcBef>
                <a:spcPts val="1000"/>
              </a:spcBef>
              <a:spcAft>
                <a:spcPts val="1200"/>
              </a:spcAft>
              <a:buClr>
                <a:srgbClr val="002A7E"/>
              </a:buClr>
              <a:buFont typeface="Wingdings" panose="05000000000000000000" pitchFamily="2" charset="2"/>
              <a:buChar char="§"/>
              <a:defRPr/>
            </a:pPr>
            <a:r>
              <a:rPr lang="en-US" sz="1600" dirty="0">
                <a:latin typeface="Arial" panose="020B0604020202020204" pitchFamily="34" charset="0"/>
                <a:cs typeface="Arial" panose="020B0604020202020204" pitchFamily="34" charset="0"/>
              </a:rPr>
              <a:t>Action Point: The activity responsible for responding to the SDR by utilizing Action Point Response Codes and appending remarks.</a:t>
            </a:r>
          </a:p>
          <a:p>
            <a:pPr marL="457200" lvl="3" indent="-457200">
              <a:spcBef>
                <a:spcPts val="1000"/>
              </a:spcBef>
              <a:spcAft>
                <a:spcPts val="1200"/>
              </a:spcAft>
              <a:buClr>
                <a:srgbClr val="002A7E"/>
              </a:buClr>
              <a:buFont typeface="Wingdings" panose="05000000000000000000" pitchFamily="2" charset="2"/>
              <a:buChar char="§"/>
              <a:defRPr/>
            </a:pPr>
            <a:r>
              <a:rPr lang="en-US" sz="1600" dirty="0">
                <a:latin typeface="Arial" panose="020B0604020202020204" pitchFamily="34" charset="0"/>
                <a:cs typeface="Arial" panose="020B0604020202020204" pitchFamily="34" charset="0"/>
              </a:rPr>
              <a:t>Discrepancy Code: Identifies the problem (W1 - Wrong item received).</a:t>
            </a:r>
          </a:p>
          <a:p>
            <a:pPr marL="457200" lvl="3" indent="-457200">
              <a:spcBef>
                <a:spcPts val="1000"/>
              </a:spcBef>
              <a:spcAft>
                <a:spcPts val="1200"/>
              </a:spcAft>
              <a:buClr>
                <a:srgbClr val="002A7E"/>
              </a:buClr>
              <a:buFont typeface="Wingdings" panose="05000000000000000000" pitchFamily="2" charset="2"/>
              <a:buChar char="§"/>
              <a:defRPr/>
            </a:pPr>
            <a:r>
              <a:rPr lang="en-US" sz="1600" dirty="0">
                <a:latin typeface="Arial" panose="020B0604020202020204" pitchFamily="34" charset="0"/>
                <a:cs typeface="Arial" panose="020B0604020202020204" pitchFamily="34" charset="0"/>
              </a:rPr>
              <a:t>Action Code: Identifies what action is being requested (3B- Discrepancy reported for corrective action and trend analysis. No Reply required)</a:t>
            </a:r>
          </a:p>
          <a:p>
            <a:pPr marL="457200" lvl="3" indent="-457200">
              <a:spcBef>
                <a:spcPts val="1000"/>
              </a:spcBef>
              <a:spcAft>
                <a:spcPts val="1200"/>
              </a:spcAft>
              <a:buClr>
                <a:srgbClr val="002A7E"/>
              </a:buClr>
              <a:buFont typeface="Wingdings" panose="05000000000000000000" pitchFamily="2" charset="2"/>
              <a:buChar char="§"/>
              <a:defRPr/>
            </a:pPr>
            <a:r>
              <a:rPr lang="en-US" sz="1600" dirty="0">
                <a:latin typeface="Arial" panose="020B0604020202020204" pitchFamily="34" charset="0"/>
                <a:cs typeface="Arial" panose="020B0604020202020204" pitchFamily="34" charset="0"/>
              </a:rPr>
              <a:t>Action Point Response Code: The Action Point’s response to the SDR (410 - SDR Closed. Disposition Action Complete). </a:t>
            </a:r>
          </a:p>
          <a:p>
            <a:pPr marL="457200" lvl="3" indent="-457200">
              <a:spcBef>
                <a:spcPts val="1000"/>
              </a:spcBef>
              <a:spcAft>
                <a:spcPts val="1200"/>
              </a:spcAft>
              <a:buClr>
                <a:srgbClr val="002A7E"/>
              </a:buClr>
              <a:buFont typeface="Wingdings" panose="05000000000000000000" pitchFamily="2" charset="2"/>
              <a:buChar char="§"/>
              <a:defRPr/>
            </a:pPr>
            <a:r>
              <a:rPr lang="en-US" sz="1600" dirty="0">
                <a:latin typeface="Arial" panose="020B0604020202020204" pitchFamily="34" charset="0"/>
                <a:cs typeface="Arial" panose="020B0604020202020204" pitchFamily="34" charset="0"/>
              </a:rPr>
              <a:t>Action Point Release Date: Date when Action Point Response Code was added, remarks updated, and Action Point has completed the SDR.</a:t>
            </a:r>
          </a:p>
          <a:p>
            <a:pPr marL="0" lvl="3">
              <a:spcBef>
                <a:spcPts val="1000"/>
              </a:spcBef>
              <a:spcAft>
                <a:spcPts val="1200"/>
              </a:spcAft>
              <a:buClr>
                <a:srgbClr val="002A7E"/>
              </a:buClr>
              <a:defRPr/>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790729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97D4E1-C8A6-61AE-A7C6-89F0CA5C40DF}"/>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642E5721-5C20-C771-FA10-CB3C8A136C3A}"/>
              </a:ext>
            </a:extLst>
          </p:cNvPr>
          <p:cNvSpPr>
            <a:spLocks noGrp="1"/>
          </p:cNvSpPr>
          <p:nvPr>
            <p:ph type="body" idx="14"/>
          </p:nvPr>
        </p:nvSpPr>
        <p:spPr>
          <a:xfrm>
            <a:off x="2286800" y="348104"/>
            <a:ext cx="5842000" cy="699029"/>
          </a:xfrm>
        </p:spPr>
        <p:txBody>
          <a:bodyPr/>
          <a:lstStyle/>
          <a:p>
            <a:pPr algn="l"/>
            <a:r>
              <a:rPr lang="en-US" sz="2400" dirty="0"/>
              <a:t>Anatomy of an SDR (SF-364)</a:t>
            </a:r>
          </a:p>
        </p:txBody>
      </p:sp>
      <p:sp>
        <p:nvSpPr>
          <p:cNvPr id="10" name="TextBox 9">
            <a:extLst>
              <a:ext uri="{FF2B5EF4-FFF2-40B4-BE49-F238E27FC236}">
                <a16:creationId xmlns:a16="http://schemas.microsoft.com/office/drawing/2014/main" id="{054B9B41-770F-2D87-FE36-FBD4AF67A941}"/>
              </a:ext>
            </a:extLst>
          </p:cNvPr>
          <p:cNvSpPr txBox="1"/>
          <p:nvPr/>
        </p:nvSpPr>
        <p:spPr bwMode="auto">
          <a:xfrm>
            <a:off x="1679659" y="3700500"/>
            <a:ext cx="2171700" cy="400110"/>
          </a:xfrm>
          <a:prstGeom prst="rect">
            <a:avLst/>
          </a:prstGeom>
          <a:noFill/>
          <a:ln w="9525">
            <a:solidFill>
              <a:schemeClr val="accent1">
                <a:shade val="95000"/>
                <a:satMod val="105000"/>
              </a:schemeClr>
            </a:solidFill>
            <a:miter lim="800000"/>
            <a:headEnd/>
            <a:tailEnd/>
          </a:ln>
          <a:scene3d>
            <a:camera prst="orthographicFront"/>
            <a:lightRig rig="threePt" dir="t"/>
          </a:scene3d>
          <a:sp3d>
            <a:bevelT/>
          </a:sp3d>
        </p:spPr>
        <p:txBody>
          <a:bodyPr wrap="square" rtlCol="0" anchor="ctr">
            <a:spAutoFit/>
          </a:bodyPr>
          <a:lstStyle/>
          <a:p>
            <a:pPr algn="ctr"/>
            <a:r>
              <a:rPr lang="en-US" sz="2000" b="1" dirty="0">
                <a:solidFill>
                  <a:srgbClr val="002C76"/>
                </a:solidFill>
                <a:latin typeface="Helvetica" pitchFamily="34" charset="0"/>
                <a:ea typeface="+mj-ea"/>
                <a:cs typeface="+mj-cs"/>
              </a:rPr>
              <a:t>Originator</a:t>
            </a:r>
          </a:p>
        </p:txBody>
      </p:sp>
      <p:cxnSp>
        <p:nvCxnSpPr>
          <p:cNvPr id="12" name="Straight Arrow Connector 11">
            <a:extLst>
              <a:ext uri="{FF2B5EF4-FFF2-40B4-BE49-F238E27FC236}">
                <a16:creationId xmlns:a16="http://schemas.microsoft.com/office/drawing/2014/main" id="{49F1A7C9-473A-E569-88DD-C439F7F1ADCA}"/>
              </a:ext>
            </a:extLst>
          </p:cNvPr>
          <p:cNvCxnSpPr/>
          <p:nvPr/>
        </p:nvCxnSpPr>
        <p:spPr>
          <a:xfrm flipV="1">
            <a:off x="3912669" y="4790485"/>
            <a:ext cx="670120" cy="3500"/>
          </a:xfrm>
          <a:prstGeom prst="straightConnector1">
            <a:avLst/>
          </a:prstGeom>
          <a:ln w="539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B67AEDE-2578-60CF-0CE8-07B58A3D3DAA}"/>
              </a:ext>
            </a:extLst>
          </p:cNvPr>
          <p:cNvSpPr txBox="1"/>
          <p:nvPr/>
        </p:nvSpPr>
        <p:spPr bwMode="auto">
          <a:xfrm>
            <a:off x="1679659" y="4593930"/>
            <a:ext cx="2171700" cy="400110"/>
          </a:xfrm>
          <a:prstGeom prst="rect">
            <a:avLst/>
          </a:prstGeom>
          <a:noFill/>
          <a:ln w="9525">
            <a:solidFill>
              <a:schemeClr val="accent1">
                <a:shade val="95000"/>
                <a:satMod val="105000"/>
              </a:schemeClr>
            </a:solidFill>
            <a:miter lim="800000"/>
            <a:headEnd/>
            <a:tailEnd/>
          </a:ln>
          <a:scene3d>
            <a:camera prst="orthographicFront"/>
            <a:lightRig rig="threePt" dir="t"/>
          </a:scene3d>
          <a:sp3d>
            <a:bevelT/>
          </a:sp3d>
        </p:spPr>
        <p:txBody>
          <a:bodyPr wrap="square" rtlCol="0" anchor="ctr">
            <a:spAutoFit/>
          </a:bodyPr>
          <a:lstStyle/>
          <a:p>
            <a:pPr algn="ctr"/>
            <a:r>
              <a:rPr lang="en-US" sz="2000" b="1" dirty="0">
                <a:solidFill>
                  <a:srgbClr val="002C76"/>
                </a:solidFill>
                <a:latin typeface="Helvetica" pitchFamily="34" charset="0"/>
                <a:ea typeface="+mj-ea"/>
                <a:cs typeface="+mj-cs"/>
              </a:rPr>
              <a:t>Shipper</a:t>
            </a:r>
          </a:p>
        </p:txBody>
      </p:sp>
      <p:sp>
        <p:nvSpPr>
          <p:cNvPr id="17" name="TextBox 16">
            <a:extLst>
              <a:ext uri="{FF2B5EF4-FFF2-40B4-BE49-F238E27FC236}">
                <a16:creationId xmlns:a16="http://schemas.microsoft.com/office/drawing/2014/main" id="{81617079-C915-1906-C1EE-3AB32442EF23}"/>
              </a:ext>
            </a:extLst>
          </p:cNvPr>
          <p:cNvSpPr txBox="1"/>
          <p:nvPr/>
        </p:nvSpPr>
        <p:spPr bwMode="auto">
          <a:xfrm>
            <a:off x="1719339" y="2461661"/>
            <a:ext cx="2171700" cy="400110"/>
          </a:xfrm>
          <a:prstGeom prst="rect">
            <a:avLst/>
          </a:prstGeom>
          <a:noFill/>
          <a:ln w="9525">
            <a:solidFill>
              <a:schemeClr val="accent1">
                <a:shade val="95000"/>
                <a:satMod val="105000"/>
              </a:schemeClr>
            </a:solidFill>
            <a:miter lim="800000"/>
            <a:headEnd/>
            <a:tailEnd/>
          </a:ln>
          <a:scene3d>
            <a:camera prst="orthographicFront"/>
            <a:lightRig rig="threePt" dir="t"/>
          </a:scene3d>
          <a:sp3d>
            <a:bevelT/>
          </a:sp3d>
        </p:spPr>
        <p:txBody>
          <a:bodyPr wrap="square" rtlCol="0" anchor="ctr">
            <a:spAutoFit/>
          </a:bodyPr>
          <a:lstStyle/>
          <a:p>
            <a:pPr algn="ctr"/>
            <a:r>
              <a:rPr lang="en-US" sz="2000" b="1" dirty="0">
                <a:solidFill>
                  <a:srgbClr val="002C76"/>
                </a:solidFill>
                <a:latin typeface="Helvetica" pitchFamily="34" charset="0"/>
                <a:ea typeface="+mj-ea"/>
                <a:cs typeface="+mj-cs"/>
              </a:rPr>
              <a:t>Action Point</a:t>
            </a:r>
          </a:p>
        </p:txBody>
      </p:sp>
      <p:cxnSp>
        <p:nvCxnSpPr>
          <p:cNvPr id="6" name="Elbow Connector 5">
            <a:extLst>
              <a:ext uri="{FF2B5EF4-FFF2-40B4-BE49-F238E27FC236}">
                <a16:creationId xmlns:a16="http://schemas.microsoft.com/office/drawing/2014/main" id="{0DAA98A0-4082-3185-6CDA-8003DFF43A5C}"/>
              </a:ext>
            </a:extLst>
          </p:cNvPr>
          <p:cNvCxnSpPr/>
          <p:nvPr/>
        </p:nvCxnSpPr>
        <p:spPr>
          <a:xfrm>
            <a:off x="3985218" y="2834316"/>
            <a:ext cx="654216" cy="314304"/>
          </a:xfrm>
          <a:prstGeom prst="bentConnector3">
            <a:avLst/>
          </a:prstGeom>
          <a:ln w="53975">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1F2E437A-DC81-A923-A5F5-5670755EA243}"/>
              </a:ext>
            </a:extLst>
          </p:cNvPr>
          <p:cNvPicPr>
            <a:picLocks noChangeAspect="1"/>
          </p:cNvPicPr>
          <p:nvPr/>
        </p:nvPicPr>
        <p:blipFill>
          <a:blip r:embed="rId3"/>
          <a:stretch>
            <a:fillRect/>
          </a:stretch>
        </p:blipFill>
        <p:spPr>
          <a:xfrm>
            <a:off x="4639434" y="1303882"/>
            <a:ext cx="5837094" cy="5436829"/>
          </a:xfrm>
          <a:prstGeom prst="rect">
            <a:avLst/>
          </a:prstGeom>
        </p:spPr>
      </p:pic>
      <p:cxnSp>
        <p:nvCxnSpPr>
          <p:cNvPr id="4" name="Elbow Connector 3">
            <a:extLst>
              <a:ext uri="{FF2B5EF4-FFF2-40B4-BE49-F238E27FC236}">
                <a16:creationId xmlns:a16="http://schemas.microsoft.com/office/drawing/2014/main" id="{9CCF4279-E467-1915-FCB9-BF0427AF3C67}"/>
              </a:ext>
            </a:extLst>
          </p:cNvPr>
          <p:cNvCxnSpPr/>
          <p:nvPr/>
        </p:nvCxnSpPr>
        <p:spPr>
          <a:xfrm flipV="1">
            <a:off x="3985218" y="3349225"/>
            <a:ext cx="3008250" cy="551331"/>
          </a:xfrm>
          <a:prstGeom prst="bentConnector3">
            <a:avLst>
              <a:gd name="adj1" fmla="val 84162"/>
            </a:avLst>
          </a:prstGeom>
          <a:ln w="539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6BE7CE14-041E-50D4-9934-59EB82061698}"/>
              </a:ext>
            </a:extLst>
          </p:cNvPr>
          <p:cNvSpPr txBox="1"/>
          <p:nvPr/>
        </p:nvSpPr>
        <p:spPr bwMode="auto">
          <a:xfrm>
            <a:off x="1719339" y="6032824"/>
            <a:ext cx="2171700" cy="707886"/>
          </a:xfrm>
          <a:prstGeom prst="rect">
            <a:avLst/>
          </a:prstGeom>
          <a:noFill/>
          <a:ln w="9525">
            <a:solidFill>
              <a:schemeClr val="accent1">
                <a:shade val="95000"/>
                <a:satMod val="105000"/>
              </a:schemeClr>
            </a:solidFill>
            <a:miter lim="800000"/>
            <a:headEnd/>
            <a:tailEnd/>
          </a:ln>
          <a:scene3d>
            <a:camera prst="orthographicFront"/>
            <a:lightRig rig="threePt" dir="t"/>
          </a:scene3d>
          <a:sp3d>
            <a:bevelT/>
          </a:sp3d>
        </p:spPr>
        <p:txBody>
          <a:bodyPr wrap="square" rtlCol="0" anchor="ctr">
            <a:spAutoFit/>
          </a:bodyPr>
          <a:lstStyle/>
          <a:p>
            <a:pPr algn="ctr"/>
            <a:r>
              <a:rPr lang="en-US" sz="2000" b="1" dirty="0">
                <a:solidFill>
                  <a:srgbClr val="002C76"/>
                </a:solidFill>
                <a:latin typeface="Helvetica" pitchFamily="34" charset="0"/>
                <a:ea typeface="+mj-ea"/>
                <a:cs typeface="+mj-cs"/>
              </a:rPr>
              <a:t>Document Number</a:t>
            </a:r>
          </a:p>
        </p:txBody>
      </p:sp>
      <p:cxnSp>
        <p:nvCxnSpPr>
          <p:cNvPr id="23" name="Straight Arrow Connector 22">
            <a:extLst>
              <a:ext uri="{FF2B5EF4-FFF2-40B4-BE49-F238E27FC236}">
                <a16:creationId xmlns:a16="http://schemas.microsoft.com/office/drawing/2014/main" id="{2698D770-5213-CF01-BAA5-45D49E9451B7}"/>
              </a:ext>
            </a:extLst>
          </p:cNvPr>
          <p:cNvCxnSpPr/>
          <p:nvPr/>
        </p:nvCxnSpPr>
        <p:spPr>
          <a:xfrm flipV="1">
            <a:off x="3960246" y="6386768"/>
            <a:ext cx="4919414" cy="18335"/>
          </a:xfrm>
          <a:prstGeom prst="straightConnector1">
            <a:avLst/>
          </a:prstGeom>
          <a:ln w="539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BE3723A8-7881-CDDC-316A-2C3B0373A047}"/>
              </a:ext>
            </a:extLst>
          </p:cNvPr>
          <p:cNvSpPr/>
          <p:nvPr/>
        </p:nvSpPr>
        <p:spPr>
          <a:xfrm>
            <a:off x="6993469" y="3431024"/>
            <a:ext cx="1716259" cy="33177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44692347"/>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221B83-CDF3-0B4C-080C-6EBE76D0824B}"/>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C5280130-960E-B489-E04A-880A0E90C746}"/>
              </a:ext>
            </a:extLst>
          </p:cNvPr>
          <p:cNvSpPr>
            <a:spLocks noGrp="1"/>
          </p:cNvSpPr>
          <p:nvPr>
            <p:ph type="body" idx="14"/>
          </p:nvPr>
        </p:nvSpPr>
        <p:spPr>
          <a:xfrm>
            <a:off x="2302755" y="335819"/>
            <a:ext cx="5842000" cy="699029"/>
          </a:xfrm>
        </p:spPr>
        <p:txBody>
          <a:bodyPr/>
          <a:lstStyle/>
          <a:p>
            <a:pPr algn="l"/>
            <a:r>
              <a:rPr lang="en-US" sz="2400" dirty="0"/>
              <a:t>Anatomy of an SDR (SF-364)</a:t>
            </a:r>
          </a:p>
        </p:txBody>
      </p:sp>
      <p:sp>
        <p:nvSpPr>
          <p:cNvPr id="10" name="TextBox 9">
            <a:extLst>
              <a:ext uri="{FF2B5EF4-FFF2-40B4-BE49-F238E27FC236}">
                <a16:creationId xmlns:a16="http://schemas.microsoft.com/office/drawing/2014/main" id="{C32C16A9-0B26-BFEE-4B0B-7568B33BE30D}"/>
              </a:ext>
            </a:extLst>
          </p:cNvPr>
          <p:cNvSpPr txBox="1"/>
          <p:nvPr/>
        </p:nvSpPr>
        <p:spPr bwMode="auto">
          <a:xfrm>
            <a:off x="1566939" y="3818940"/>
            <a:ext cx="2171700" cy="400110"/>
          </a:xfrm>
          <a:prstGeom prst="rect">
            <a:avLst/>
          </a:prstGeom>
          <a:noFill/>
          <a:ln w="9525">
            <a:solidFill>
              <a:schemeClr val="accent1">
                <a:shade val="95000"/>
                <a:satMod val="105000"/>
              </a:schemeClr>
            </a:solidFill>
            <a:miter lim="800000"/>
            <a:headEnd/>
            <a:tailEnd/>
          </a:ln>
          <a:scene3d>
            <a:camera prst="orthographicFront"/>
            <a:lightRig rig="threePt" dir="t"/>
          </a:scene3d>
          <a:sp3d>
            <a:bevelT/>
          </a:sp3d>
        </p:spPr>
        <p:txBody>
          <a:bodyPr wrap="square" rtlCol="0" anchor="ctr">
            <a:spAutoFit/>
          </a:bodyPr>
          <a:lstStyle/>
          <a:p>
            <a:pPr algn="ctr"/>
            <a:r>
              <a:rPr lang="en-US" sz="2000" b="1" dirty="0">
                <a:solidFill>
                  <a:srgbClr val="002C76"/>
                </a:solidFill>
                <a:latin typeface="Helvetica" pitchFamily="34" charset="0"/>
                <a:ea typeface="+mj-ea"/>
                <a:cs typeface="+mj-cs"/>
              </a:rPr>
              <a:t>Action Point</a:t>
            </a:r>
          </a:p>
        </p:txBody>
      </p:sp>
      <p:sp>
        <p:nvSpPr>
          <p:cNvPr id="15" name="TextBox 14">
            <a:extLst>
              <a:ext uri="{FF2B5EF4-FFF2-40B4-BE49-F238E27FC236}">
                <a16:creationId xmlns:a16="http://schemas.microsoft.com/office/drawing/2014/main" id="{C9078B65-FE3C-ADD4-F92C-DD917987FE5B}"/>
              </a:ext>
            </a:extLst>
          </p:cNvPr>
          <p:cNvSpPr txBox="1"/>
          <p:nvPr/>
        </p:nvSpPr>
        <p:spPr>
          <a:xfrm>
            <a:off x="1524000" y="1511220"/>
            <a:ext cx="9144000" cy="584775"/>
          </a:xfrm>
          <a:prstGeom prst="rect">
            <a:avLst/>
          </a:prstGeom>
          <a:noFill/>
        </p:spPr>
        <p:txBody>
          <a:bodyPr wrap="square" rtlCol="0">
            <a:spAutoFit/>
          </a:bodyPr>
          <a:lstStyle/>
          <a:p>
            <a:pPr algn="ctr"/>
            <a:r>
              <a:rPr lang="en-US" sz="1600" dirty="0"/>
              <a:t>An Action Point is the activity responsible for answering your SDR. </a:t>
            </a:r>
          </a:p>
          <a:p>
            <a:pPr algn="ctr"/>
            <a:endParaRPr lang="en-US" sz="1600" dirty="0"/>
          </a:p>
        </p:txBody>
      </p:sp>
      <p:cxnSp>
        <p:nvCxnSpPr>
          <p:cNvPr id="12" name="Straight Arrow Connector 11">
            <a:extLst>
              <a:ext uri="{FF2B5EF4-FFF2-40B4-BE49-F238E27FC236}">
                <a16:creationId xmlns:a16="http://schemas.microsoft.com/office/drawing/2014/main" id="{8AB953D1-49F2-982A-03C4-2365A1FB0EF6}"/>
              </a:ext>
            </a:extLst>
          </p:cNvPr>
          <p:cNvCxnSpPr/>
          <p:nvPr/>
        </p:nvCxnSpPr>
        <p:spPr>
          <a:xfrm>
            <a:off x="3851359" y="4021687"/>
            <a:ext cx="608800" cy="0"/>
          </a:xfrm>
          <a:prstGeom prst="straightConnector1">
            <a:avLst/>
          </a:prstGeom>
          <a:ln w="539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3EC5592C-8B9B-A9ED-EE5B-1164D3839C3B}"/>
              </a:ext>
            </a:extLst>
          </p:cNvPr>
          <p:cNvSpPr txBox="1"/>
          <p:nvPr/>
        </p:nvSpPr>
        <p:spPr>
          <a:xfrm>
            <a:off x="1761393" y="5775411"/>
            <a:ext cx="8537331" cy="984885"/>
          </a:xfrm>
          <a:prstGeom prst="rect">
            <a:avLst/>
          </a:prstGeom>
          <a:noFill/>
        </p:spPr>
        <p:txBody>
          <a:bodyPr wrap="square" rtlCol="0">
            <a:spAutoFit/>
          </a:bodyPr>
          <a:lstStyle/>
          <a:p>
            <a:pPr marL="0" lvl="3" algn="ctr">
              <a:spcBef>
                <a:spcPts val="1000"/>
              </a:spcBef>
              <a:spcAft>
                <a:spcPts val="1200"/>
              </a:spcAft>
              <a:buClr>
                <a:srgbClr val="002A7E"/>
              </a:buClr>
              <a:defRPr/>
            </a:pPr>
            <a:r>
              <a:rPr lang="en-US" sz="1600" dirty="0">
                <a:latin typeface="Arial" panose="020B0604020202020204" pitchFamily="34" charset="0"/>
                <a:cs typeface="Arial" panose="020B0604020202020204" pitchFamily="34" charset="0"/>
              </a:rPr>
              <a:t>When submitting an SDR to NAVSUP WSS N00383, N00391, N00104 select the following Action Point: </a:t>
            </a:r>
            <a:r>
              <a:rPr lang="en-US" sz="1600" b="1" dirty="0">
                <a:solidFill>
                  <a:srgbClr val="FF0000"/>
                </a:solidFill>
                <a:latin typeface="Arial" panose="020B0604020202020204" pitchFamily="34" charset="0"/>
                <a:cs typeface="Arial" panose="020B0604020202020204" pitchFamily="34" charset="0"/>
              </a:rPr>
              <a:t>n875sdr.wss.fct@navy.mil</a:t>
            </a:r>
            <a:endParaRPr lang="en-US" sz="1600" dirty="0"/>
          </a:p>
          <a:p>
            <a:pPr algn="ctr"/>
            <a:endParaRPr lang="en-US" sz="1600" dirty="0"/>
          </a:p>
        </p:txBody>
      </p:sp>
      <p:pic>
        <p:nvPicPr>
          <p:cNvPr id="3" name="Picture 2">
            <a:extLst>
              <a:ext uri="{FF2B5EF4-FFF2-40B4-BE49-F238E27FC236}">
                <a16:creationId xmlns:a16="http://schemas.microsoft.com/office/drawing/2014/main" id="{430417B1-BD5A-3C48-D8D6-1C042F2B37E8}"/>
              </a:ext>
            </a:extLst>
          </p:cNvPr>
          <p:cNvPicPr>
            <a:picLocks noChangeAspect="1"/>
          </p:cNvPicPr>
          <p:nvPr/>
        </p:nvPicPr>
        <p:blipFill>
          <a:blip r:embed="rId3"/>
          <a:stretch>
            <a:fillRect/>
          </a:stretch>
        </p:blipFill>
        <p:spPr>
          <a:xfrm>
            <a:off x="4572880" y="2652128"/>
            <a:ext cx="3571875" cy="2333625"/>
          </a:xfrm>
          <a:prstGeom prst="rect">
            <a:avLst/>
          </a:prstGeom>
        </p:spPr>
      </p:pic>
      <p:sp>
        <p:nvSpPr>
          <p:cNvPr id="2" name="Oval 1">
            <a:extLst>
              <a:ext uri="{FF2B5EF4-FFF2-40B4-BE49-F238E27FC236}">
                <a16:creationId xmlns:a16="http://schemas.microsoft.com/office/drawing/2014/main" id="{663408EC-A61D-8D5E-C298-DA7DD300579F}"/>
              </a:ext>
            </a:extLst>
          </p:cNvPr>
          <p:cNvSpPr/>
          <p:nvPr/>
        </p:nvSpPr>
        <p:spPr>
          <a:xfrm>
            <a:off x="4275293" y="3398656"/>
            <a:ext cx="4256411" cy="2063469"/>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02756536"/>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8DAC25-6B12-0EFB-659C-B6DF99991DC9}"/>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DF364592-1227-DE8C-B9CC-806B5744D4C7}"/>
              </a:ext>
            </a:extLst>
          </p:cNvPr>
          <p:cNvSpPr>
            <a:spLocks noGrp="1"/>
          </p:cNvSpPr>
          <p:nvPr>
            <p:ph type="body" idx="14"/>
          </p:nvPr>
        </p:nvSpPr>
        <p:spPr>
          <a:xfrm>
            <a:off x="2260920" y="391268"/>
            <a:ext cx="5842000" cy="699029"/>
          </a:xfrm>
        </p:spPr>
        <p:txBody>
          <a:bodyPr/>
          <a:lstStyle/>
          <a:p>
            <a:pPr algn="l"/>
            <a:r>
              <a:rPr lang="en-US" sz="2400" dirty="0"/>
              <a:t>Anatomy of an SDR (SF-364)</a:t>
            </a:r>
          </a:p>
        </p:txBody>
      </p:sp>
      <p:sp>
        <p:nvSpPr>
          <p:cNvPr id="10" name="TextBox 9">
            <a:extLst>
              <a:ext uri="{FF2B5EF4-FFF2-40B4-BE49-F238E27FC236}">
                <a16:creationId xmlns:a16="http://schemas.microsoft.com/office/drawing/2014/main" id="{2C2CD691-0639-2CBE-367E-5DDEB8CBCA3A}"/>
              </a:ext>
            </a:extLst>
          </p:cNvPr>
          <p:cNvSpPr txBox="1"/>
          <p:nvPr/>
        </p:nvSpPr>
        <p:spPr bwMode="auto">
          <a:xfrm>
            <a:off x="1700778" y="5885979"/>
            <a:ext cx="2171700" cy="707886"/>
          </a:xfrm>
          <a:prstGeom prst="rect">
            <a:avLst/>
          </a:prstGeom>
          <a:noFill/>
          <a:ln w="9525">
            <a:solidFill>
              <a:schemeClr val="accent1">
                <a:shade val="95000"/>
                <a:satMod val="105000"/>
              </a:schemeClr>
            </a:solidFill>
            <a:miter lim="800000"/>
            <a:headEnd/>
            <a:tailEnd/>
          </a:ln>
          <a:scene3d>
            <a:camera prst="orthographicFront"/>
            <a:lightRig rig="threePt" dir="t"/>
          </a:scene3d>
          <a:sp3d>
            <a:bevelT/>
          </a:sp3d>
        </p:spPr>
        <p:txBody>
          <a:bodyPr wrap="square" rtlCol="0" anchor="ctr">
            <a:spAutoFit/>
          </a:bodyPr>
          <a:lstStyle/>
          <a:p>
            <a:pPr algn="ctr"/>
            <a:r>
              <a:rPr lang="en-US" sz="2000" b="1" dirty="0">
                <a:solidFill>
                  <a:srgbClr val="002C76"/>
                </a:solidFill>
                <a:latin typeface="Helvetica" pitchFamily="34" charset="0"/>
                <a:ea typeface="+mj-ea"/>
                <a:cs typeface="+mj-cs"/>
              </a:rPr>
              <a:t>Action Point Response Date</a:t>
            </a:r>
          </a:p>
        </p:txBody>
      </p:sp>
      <p:sp>
        <p:nvSpPr>
          <p:cNvPr id="15" name="TextBox 14">
            <a:extLst>
              <a:ext uri="{FF2B5EF4-FFF2-40B4-BE49-F238E27FC236}">
                <a16:creationId xmlns:a16="http://schemas.microsoft.com/office/drawing/2014/main" id="{275EA852-00B1-E2E7-F22D-AA943F557908}"/>
              </a:ext>
            </a:extLst>
          </p:cNvPr>
          <p:cNvSpPr txBox="1"/>
          <p:nvPr/>
        </p:nvSpPr>
        <p:spPr>
          <a:xfrm>
            <a:off x="1524000" y="1390766"/>
            <a:ext cx="9144000" cy="1077218"/>
          </a:xfrm>
          <a:prstGeom prst="rect">
            <a:avLst/>
          </a:prstGeom>
          <a:noFill/>
        </p:spPr>
        <p:txBody>
          <a:bodyPr wrap="square" rtlCol="0">
            <a:spAutoFit/>
          </a:bodyPr>
          <a:lstStyle/>
          <a:p>
            <a:pPr algn="ctr"/>
            <a:r>
              <a:rPr lang="en-US" sz="1600" dirty="0"/>
              <a:t>If an Action Point Release Date is entered, that SDR is no longer on the Action Point’s work list. If you disagree with the disposition, submit a reconsideration. If you are reopening the SDR for reconsideration, make sure to add your reasoning in the Remarks Field</a:t>
            </a:r>
          </a:p>
          <a:p>
            <a:pPr algn="ctr"/>
            <a:endParaRPr lang="en-US" sz="1600" dirty="0"/>
          </a:p>
        </p:txBody>
      </p:sp>
      <p:sp>
        <p:nvSpPr>
          <p:cNvPr id="2" name="Oval 1">
            <a:extLst>
              <a:ext uri="{FF2B5EF4-FFF2-40B4-BE49-F238E27FC236}">
                <a16:creationId xmlns:a16="http://schemas.microsoft.com/office/drawing/2014/main" id="{D4302692-448A-4510-ED04-1980613FC7C2}"/>
              </a:ext>
            </a:extLst>
          </p:cNvPr>
          <p:cNvSpPr/>
          <p:nvPr/>
        </p:nvSpPr>
        <p:spPr>
          <a:xfrm>
            <a:off x="4927453" y="4873405"/>
            <a:ext cx="2786332" cy="396815"/>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Arrow Connector 3">
            <a:extLst>
              <a:ext uri="{FF2B5EF4-FFF2-40B4-BE49-F238E27FC236}">
                <a16:creationId xmlns:a16="http://schemas.microsoft.com/office/drawing/2014/main" id="{48552277-7B9F-813D-59D5-C71C4FD43734}"/>
              </a:ext>
            </a:extLst>
          </p:cNvPr>
          <p:cNvCxnSpPr/>
          <p:nvPr/>
        </p:nvCxnSpPr>
        <p:spPr>
          <a:xfrm>
            <a:off x="4120668" y="6528378"/>
            <a:ext cx="608800" cy="1"/>
          </a:xfrm>
          <a:prstGeom prst="straightConnector1">
            <a:avLst/>
          </a:prstGeom>
          <a:ln w="539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AA9C613D-2873-03D8-4850-BA7B01AA8872}"/>
              </a:ext>
            </a:extLst>
          </p:cNvPr>
          <p:cNvSpPr txBox="1"/>
          <p:nvPr/>
        </p:nvSpPr>
        <p:spPr bwMode="auto">
          <a:xfrm>
            <a:off x="1700778" y="2215850"/>
            <a:ext cx="2171700" cy="400110"/>
          </a:xfrm>
          <a:prstGeom prst="rect">
            <a:avLst/>
          </a:prstGeom>
          <a:noFill/>
          <a:ln w="9525">
            <a:solidFill>
              <a:schemeClr val="accent1">
                <a:shade val="95000"/>
                <a:satMod val="105000"/>
              </a:schemeClr>
            </a:solidFill>
            <a:miter lim="800000"/>
            <a:headEnd/>
            <a:tailEnd/>
          </a:ln>
          <a:scene3d>
            <a:camera prst="orthographicFront"/>
            <a:lightRig rig="threePt" dir="t"/>
          </a:scene3d>
          <a:sp3d>
            <a:bevelT/>
          </a:sp3d>
        </p:spPr>
        <p:txBody>
          <a:bodyPr wrap="square" rtlCol="0" anchor="ctr">
            <a:spAutoFit/>
          </a:bodyPr>
          <a:lstStyle/>
          <a:p>
            <a:pPr algn="ctr"/>
            <a:r>
              <a:rPr lang="en-US" sz="2000" b="1" dirty="0">
                <a:solidFill>
                  <a:srgbClr val="002C76"/>
                </a:solidFill>
                <a:latin typeface="Helvetica" pitchFamily="34" charset="0"/>
                <a:ea typeface="+mj-ea"/>
                <a:cs typeface="+mj-cs"/>
              </a:rPr>
              <a:t>Discrepancy</a:t>
            </a:r>
          </a:p>
        </p:txBody>
      </p:sp>
      <p:cxnSp>
        <p:nvCxnSpPr>
          <p:cNvPr id="13" name="Straight Arrow Connector 12">
            <a:extLst>
              <a:ext uri="{FF2B5EF4-FFF2-40B4-BE49-F238E27FC236}">
                <a16:creationId xmlns:a16="http://schemas.microsoft.com/office/drawing/2014/main" id="{A85B715B-7A49-3CB4-D1DC-320F540F27C9}"/>
              </a:ext>
            </a:extLst>
          </p:cNvPr>
          <p:cNvCxnSpPr/>
          <p:nvPr/>
        </p:nvCxnSpPr>
        <p:spPr>
          <a:xfrm flipV="1">
            <a:off x="4058181" y="2535393"/>
            <a:ext cx="597023" cy="3500"/>
          </a:xfrm>
          <a:prstGeom prst="straightConnector1">
            <a:avLst/>
          </a:prstGeom>
          <a:ln w="539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5BF9C085-E192-B721-B60C-03DBEE0C98CD}"/>
              </a:ext>
            </a:extLst>
          </p:cNvPr>
          <p:cNvSpPr txBox="1"/>
          <p:nvPr/>
        </p:nvSpPr>
        <p:spPr bwMode="auto">
          <a:xfrm>
            <a:off x="1700778" y="2682153"/>
            <a:ext cx="2171700" cy="707886"/>
          </a:xfrm>
          <a:prstGeom prst="rect">
            <a:avLst/>
          </a:prstGeom>
          <a:noFill/>
          <a:ln w="9525">
            <a:solidFill>
              <a:schemeClr val="accent1">
                <a:shade val="95000"/>
                <a:satMod val="105000"/>
              </a:schemeClr>
            </a:solidFill>
            <a:miter lim="800000"/>
            <a:headEnd/>
            <a:tailEnd/>
          </a:ln>
          <a:scene3d>
            <a:camera prst="orthographicFront"/>
            <a:lightRig rig="threePt" dir="t"/>
          </a:scene3d>
          <a:sp3d>
            <a:bevelT/>
          </a:sp3d>
        </p:spPr>
        <p:txBody>
          <a:bodyPr wrap="square" rtlCol="0" anchor="ctr">
            <a:spAutoFit/>
          </a:bodyPr>
          <a:lstStyle/>
          <a:p>
            <a:pPr algn="ctr"/>
            <a:r>
              <a:rPr lang="en-US" sz="2000" b="1" dirty="0">
                <a:solidFill>
                  <a:srgbClr val="002C76"/>
                </a:solidFill>
                <a:latin typeface="Helvetica" pitchFamily="34" charset="0"/>
                <a:ea typeface="+mj-ea"/>
                <a:cs typeface="+mj-cs"/>
              </a:rPr>
              <a:t>Action Requested</a:t>
            </a:r>
          </a:p>
        </p:txBody>
      </p:sp>
      <p:cxnSp>
        <p:nvCxnSpPr>
          <p:cNvPr id="17" name="Straight Arrow Connector 16">
            <a:extLst>
              <a:ext uri="{FF2B5EF4-FFF2-40B4-BE49-F238E27FC236}">
                <a16:creationId xmlns:a16="http://schemas.microsoft.com/office/drawing/2014/main" id="{F98A583E-1EE9-4953-A7B0-EB8E8DA7DF29}"/>
              </a:ext>
            </a:extLst>
          </p:cNvPr>
          <p:cNvCxnSpPr/>
          <p:nvPr/>
        </p:nvCxnSpPr>
        <p:spPr>
          <a:xfrm flipV="1">
            <a:off x="4070874" y="2856826"/>
            <a:ext cx="597023" cy="3500"/>
          </a:xfrm>
          <a:prstGeom prst="straightConnector1">
            <a:avLst/>
          </a:prstGeom>
          <a:ln w="53975">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9AB237B5-DEBE-F6FF-0C62-284B59AC574F}"/>
              </a:ext>
            </a:extLst>
          </p:cNvPr>
          <p:cNvPicPr>
            <a:picLocks noChangeAspect="1"/>
          </p:cNvPicPr>
          <p:nvPr/>
        </p:nvPicPr>
        <p:blipFill>
          <a:blip r:embed="rId3"/>
          <a:stretch>
            <a:fillRect/>
          </a:stretch>
        </p:blipFill>
        <p:spPr>
          <a:xfrm>
            <a:off x="4927454" y="2297229"/>
            <a:ext cx="5694423" cy="4296636"/>
          </a:xfrm>
          <a:prstGeom prst="rect">
            <a:avLst/>
          </a:prstGeom>
        </p:spPr>
      </p:pic>
      <p:sp>
        <p:nvSpPr>
          <p:cNvPr id="19" name="TextBox 18">
            <a:extLst>
              <a:ext uri="{FF2B5EF4-FFF2-40B4-BE49-F238E27FC236}">
                <a16:creationId xmlns:a16="http://schemas.microsoft.com/office/drawing/2014/main" id="{0CBD37CC-E73B-F641-8F95-37EE0C356531}"/>
              </a:ext>
            </a:extLst>
          </p:cNvPr>
          <p:cNvSpPr txBox="1"/>
          <p:nvPr/>
        </p:nvSpPr>
        <p:spPr bwMode="auto">
          <a:xfrm>
            <a:off x="1700778" y="4084011"/>
            <a:ext cx="2171700" cy="400110"/>
          </a:xfrm>
          <a:prstGeom prst="rect">
            <a:avLst/>
          </a:prstGeom>
          <a:noFill/>
          <a:ln w="9525">
            <a:solidFill>
              <a:schemeClr val="accent1">
                <a:shade val="95000"/>
                <a:satMod val="105000"/>
              </a:schemeClr>
            </a:solidFill>
            <a:miter lim="800000"/>
            <a:headEnd/>
            <a:tailEnd/>
          </a:ln>
          <a:scene3d>
            <a:camera prst="orthographicFront"/>
            <a:lightRig rig="threePt" dir="t"/>
          </a:scene3d>
          <a:sp3d>
            <a:bevelT/>
          </a:sp3d>
        </p:spPr>
        <p:txBody>
          <a:bodyPr wrap="square" rtlCol="0" anchor="ctr">
            <a:spAutoFit/>
          </a:bodyPr>
          <a:lstStyle/>
          <a:p>
            <a:pPr algn="ctr"/>
            <a:r>
              <a:rPr lang="en-US" sz="2000" b="1" dirty="0">
                <a:solidFill>
                  <a:srgbClr val="002C76"/>
                </a:solidFill>
                <a:latin typeface="Helvetica" pitchFamily="34" charset="0"/>
                <a:ea typeface="+mj-ea"/>
                <a:cs typeface="+mj-cs"/>
              </a:rPr>
              <a:t>Remarks</a:t>
            </a:r>
          </a:p>
        </p:txBody>
      </p:sp>
      <p:cxnSp>
        <p:nvCxnSpPr>
          <p:cNvPr id="20" name="Straight Arrow Connector 19">
            <a:extLst>
              <a:ext uri="{FF2B5EF4-FFF2-40B4-BE49-F238E27FC236}">
                <a16:creationId xmlns:a16="http://schemas.microsoft.com/office/drawing/2014/main" id="{857318D3-11FC-2BAC-CB70-FE14B10C3148}"/>
              </a:ext>
            </a:extLst>
          </p:cNvPr>
          <p:cNvCxnSpPr/>
          <p:nvPr/>
        </p:nvCxnSpPr>
        <p:spPr>
          <a:xfrm flipV="1">
            <a:off x="4053893" y="4280566"/>
            <a:ext cx="597023" cy="3500"/>
          </a:xfrm>
          <a:prstGeom prst="straightConnector1">
            <a:avLst/>
          </a:prstGeom>
          <a:ln w="539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C8888C48-6D9D-3304-DA0C-A3EAE44BEC07}"/>
              </a:ext>
            </a:extLst>
          </p:cNvPr>
          <p:cNvSpPr/>
          <p:nvPr/>
        </p:nvSpPr>
        <p:spPr>
          <a:xfrm>
            <a:off x="4927453" y="3568588"/>
            <a:ext cx="1807818" cy="1213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D2DFD66C-FB82-581F-0D99-468040658F29}"/>
              </a:ext>
            </a:extLst>
          </p:cNvPr>
          <p:cNvSpPr/>
          <p:nvPr/>
        </p:nvSpPr>
        <p:spPr>
          <a:xfrm>
            <a:off x="5489098" y="4207859"/>
            <a:ext cx="1448475" cy="13756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5E7DD70-A2AE-9701-81FB-BE411E9D84EA}"/>
              </a:ext>
            </a:extLst>
          </p:cNvPr>
          <p:cNvSpPr/>
          <p:nvPr/>
        </p:nvSpPr>
        <p:spPr>
          <a:xfrm>
            <a:off x="7779143" y="5178903"/>
            <a:ext cx="1351370" cy="1699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68320955"/>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335C2C-547D-7E66-BCA4-5FEEA9BD7630}"/>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FD438483-B88C-D42E-3CDF-25C192E6CC30}"/>
              </a:ext>
            </a:extLst>
          </p:cNvPr>
          <p:cNvSpPr>
            <a:spLocks noGrp="1"/>
          </p:cNvSpPr>
          <p:nvPr>
            <p:ph type="body" idx="14"/>
          </p:nvPr>
        </p:nvSpPr>
        <p:spPr>
          <a:xfrm>
            <a:off x="2288740" y="321732"/>
            <a:ext cx="5842000" cy="699029"/>
          </a:xfrm>
        </p:spPr>
        <p:txBody>
          <a:bodyPr/>
          <a:lstStyle/>
          <a:p>
            <a:pPr algn="l"/>
            <a:r>
              <a:rPr lang="en-US" sz="2400" dirty="0"/>
              <a:t>Anatomy of an SDR (SF-364)</a:t>
            </a:r>
          </a:p>
        </p:txBody>
      </p:sp>
      <p:sp>
        <p:nvSpPr>
          <p:cNvPr id="6" name="TextBox 5">
            <a:extLst>
              <a:ext uri="{FF2B5EF4-FFF2-40B4-BE49-F238E27FC236}">
                <a16:creationId xmlns:a16="http://schemas.microsoft.com/office/drawing/2014/main" id="{D1F82C5E-0BEC-A891-FEF7-833E42DE874E}"/>
              </a:ext>
            </a:extLst>
          </p:cNvPr>
          <p:cNvSpPr txBox="1"/>
          <p:nvPr/>
        </p:nvSpPr>
        <p:spPr>
          <a:xfrm>
            <a:off x="4632960" y="1452283"/>
            <a:ext cx="2480166" cy="400110"/>
          </a:xfrm>
          <a:prstGeom prst="rect">
            <a:avLst/>
          </a:prstGeom>
          <a:noFill/>
        </p:spPr>
        <p:txBody>
          <a:bodyPr wrap="none" rtlCol="0">
            <a:spAutoFit/>
          </a:bodyPr>
          <a:lstStyle/>
          <a:p>
            <a:r>
              <a:rPr lang="en-US" sz="2000" dirty="0"/>
              <a:t>Discrepancy Codes </a:t>
            </a:r>
          </a:p>
        </p:txBody>
      </p:sp>
      <p:pic>
        <p:nvPicPr>
          <p:cNvPr id="3" name="Picture 2">
            <a:extLst>
              <a:ext uri="{FF2B5EF4-FFF2-40B4-BE49-F238E27FC236}">
                <a16:creationId xmlns:a16="http://schemas.microsoft.com/office/drawing/2014/main" id="{F4543205-DB39-8003-F55F-B305A55BC0B5}"/>
              </a:ext>
            </a:extLst>
          </p:cNvPr>
          <p:cNvPicPr>
            <a:picLocks noChangeAspect="1"/>
          </p:cNvPicPr>
          <p:nvPr/>
        </p:nvPicPr>
        <p:blipFill>
          <a:blip r:embed="rId3"/>
          <a:stretch>
            <a:fillRect/>
          </a:stretch>
        </p:blipFill>
        <p:spPr>
          <a:xfrm>
            <a:off x="2288740" y="2253137"/>
            <a:ext cx="8067675" cy="3629025"/>
          </a:xfrm>
          <a:prstGeom prst="rect">
            <a:avLst/>
          </a:prstGeom>
        </p:spPr>
      </p:pic>
    </p:spTree>
    <p:extLst>
      <p:ext uri="{BB962C8B-B14F-4D97-AF65-F5344CB8AC3E}">
        <p14:creationId xmlns:p14="http://schemas.microsoft.com/office/powerpoint/2010/main" val="2246902963"/>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419BE5-6236-459B-58C6-199B62A12567}"/>
            </a:ext>
          </a:extLst>
        </p:cNvPr>
        <p:cNvGrpSpPr/>
        <p:nvPr/>
      </p:nvGrpSpPr>
      <p:grpSpPr>
        <a:xfrm>
          <a:off x="0" y="0"/>
          <a:ext cx="0" cy="0"/>
          <a:chOff x="0" y="0"/>
          <a:chExt cx="0" cy="0"/>
        </a:xfrm>
      </p:grpSpPr>
      <p:sp>
        <p:nvSpPr>
          <p:cNvPr id="18" name="Text Placeholder 2">
            <a:extLst>
              <a:ext uri="{FF2B5EF4-FFF2-40B4-BE49-F238E27FC236}">
                <a16:creationId xmlns:a16="http://schemas.microsoft.com/office/drawing/2014/main" id="{C478927F-AC4B-4944-DB39-F16EA46E976C}"/>
              </a:ext>
            </a:extLst>
          </p:cNvPr>
          <p:cNvSpPr txBox="1">
            <a:spLocks noChangeAspect="1"/>
          </p:cNvSpPr>
          <p:nvPr/>
        </p:nvSpPr>
        <p:spPr bwMode="auto">
          <a:xfrm>
            <a:off x="2296758" y="853748"/>
            <a:ext cx="6516200" cy="279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Narrow" panose="020B0606020202030204" pitchFamily="34" charset="0"/>
                <a:ea typeface="MS PGothic" panose="020B0600070205080204" pitchFamily="34" charset="-128"/>
              </a:defRPr>
            </a:lvl1pPr>
            <a:lvl2pPr marL="742950" indent="-285750">
              <a:defRPr>
                <a:solidFill>
                  <a:schemeClr val="tx1"/>
                </a:solidFill>
                <a:latin typeface="Arial Narrow" panose="020B0606020202030204" pitchFamily="34" charset="0"/>
                <a:ea typeface="MS PGothic" panose="020B0600070205080204" pitchFamily="34" charset="-128"/>
              </a:defRPr>
            </a:lvl2pPr>
            <a:lvl3pPr marL="1143000" indent="-228600">
              <a:defRPr>
                <a:solidFill>
                  <a:schemeClr val="tx1"/>
                </a:solidFill>
                <a:latin typeface="Arial Narrow" panose="020B0606020202030204" pitchFamily="34" charset="0"/>
                <a:ea typeface="MS PGothic" panose="020B0600070205080204" pitchFamily="34" charset="-128"/>
              </a:defRPr>
            </a:lvl3pPr>
            <a:lvl4pPr marL="1600200" indent="-228600">
              <a:defRPr>
                <a:solidFill>
                  <a:schemeClr val="tx1"/>
                </a:solidFill>
                <a:latin typeface="Arial Narrow" panose="020B0606020202030204" pitchFamily="34" charset="0"/>
                <a:ea typeface="MS PGothic" panose="020B0600070205080204" pitchFamily="34" charset="-128"/>
              </a:defRPr>
            </a:lvl4pPr>
            <a:lvl5pPr marL="2057400" indent="-228600">
              <a:defRPr>
                <a:solidFill>
                  <a:schemeClr val="tx1"/>
                </a:solidFill>
                <a:latin typeface="Arial Narrow" panose="020B0606020202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9pPr>
          </a:lstStyle>
          <a:p>
            <a:pPr>
              <a:lnSpc>
                <a:spcPts val="2200"/>
              </a:lnSpc>
            </a:pPr>
            <a:r>
              <a:rPr lang="en-US" altLang="en-US" sz="2400" b="1" dirty="0">
                <a:solidFill>
                  <a:schemeClr val="bg1"/>
                </a:solidFill>
                <a:latin typeface="Arial" panose="020B0604020202020204" pitchFamily="34" charset="0"/>
                <a:cs typeface="Arial" panose="020B0604020202020204" pitchFamily="34" charset="0"/>
              </a:rPr>
              <a:t>SDR Scenario 1: Missing/ Incorrect Documentation</a:t>
            </a:r>
          </a:p>
        </p:txBody>
      </p:sp>
      <p:sp>
        <p:nvSpPr>
          <p:cNvPr id="8" name="TextBox 7">
            <a:extLst>
              <a:ext uri="{FF2B5EF4-FFF2-40B4-BE49-F238E27FC236}">
                <a16:creationId xmlns:a16="http://schemas.microsoft.com/office/drawing/2014/main" id="{254A8B62-ED1D-388A-B2CC-4EB0B9D028E1}"/>
              </a:ext>
            </a:extLst>
          </p:cNvPr>
          <p:cNvSpPr txBox="1"/>
          <p:nvPr/>
        </p:nvSpPr>
        <p:spPr>
          <a:xfrm>
            <a:off x="6712620" y="2273485"/>
            <a:ext cx="184731" cy="300082"/>
          </a:xfrm>
          <a:prstGeom prst="rect">
            <a:avLst/>
          </a:prstGeom>
          <a:noFill/>
        </p:spPr>
        <p:txBody>
          <a:bodyPr wrap="none" rtlCol="0">
            <a:spAutoFit/>
          </a:bodyPr>
          <a:lstStyle/>
          <a:p>
            <a:endParaRPr lang="en-US" sz="1350" dirty="0"/>
          </a:p>
        </p:txBody>
      </p:sp>
      <p:sp>
        <p:nvSpPr>
          <p:cNvPr id="2" name="Rectangle 1">
            <a:extLst>
              <a:ext uri="{FF2B5EF4-FFF2-40B4-BE49-F238E27FC236}">
                <a16:creationId xmlns:a16="http://schemas.microsoft.com/office/drawing/2014/main" id="{69751093-1A21-8F8D-2711-EE9E90D66EC7}"/>
              </a:ext>
            </a:extLst>
          </p:cNvPr>
          <p:cNvSpPr/>
          <p:nvPr/>
        </p:nvSpPr>
        <p:spPr>
          <a:xfrm>
            <a:off x="1854199" y="1768651"/>
            <a:ext cx="8407400" cy="1949252"/>
          </a:xfrm>
          <a:prstGeom prst="rect">
            <a:avLst/>
          </a:prstGeom>
        </p:spPr>
        <p:txBody>
          <a:bodyPr wrap="square">
            <a:spAutoFit/>
          </a:bodyPr>
          <a:lstStyle/>
          <a:p>
            <a:pPr marL="0" lvl="3">
              <a:spcBef>
                <a:spcPts val="1000"/>
              </a:spcBef>
              <a:spcAft>
                <a:spcPts val="1200"/>
              </a:spcAft>
              <a:buClr>
                <a:srgbClr val="002A7E"/>
              </a:buClr>
              <a:defRPr/>
            </a:pPr>
            <a:r>
              <a:rPr lang="en-US" b="1" dirty="0">
                <a:solidFill>
                  <a:schemeClr val="tx2"/>
                </a:solidFill>
                <a:latin typeface="Arial" panose="020B0604020202020204" pitchFamily="34" charset="0"/>
                <a:cs typeface="Arial" panose="020B0604020202020204" pitchFamily="34" charset="0"/>
              </a:rPr>
              <a:t>If the material received is missing accompanying paperwork, or there is a mismatch regarding the paperwork:</a:t>
            </a:r>
          </a:p>
          <a:p>
            <a:pPr marL="457200" lvl="3" indent="-457200">
              <a:spcBef>
                <a:spcPts val="1000"/>
              </a:spcBef>
              <a:spcAft>
                <a:spcPts val="1200"/>
              </a:spcAft>
              <a:buClr>
                <a:srgbClr val="002A7E"/>
              </a:buClr>
              <a:buFont typeface="Wingdings" panose="05000000000000000000" pitchFamily="2" charset="2"/>
              <a:buChar char="§"/>
              <a:defRPr/>
            </a:pPr>
            <a:r>
              <a:rPr lang="en-US" sz="1600" dirty="0">
                <a:latin typeface="Arial" panose="020B0604020202020204" pitchFamily="34" charset="0"/>
                <a:cs typeface="Arial" panose="020B0604020202020204" pitchFamily="34" charset="0"/>
              </a:rPr>
              <a:t>Contact your CAV Analyst to assist you in obtaining the proper paperwork for your asset</a:t>
            </a:r>
          </a:p>
          <a:p>
            <a:pPr marL="457200" lvl="3" indent="-457200">
              <a:spcBef>
                <a:spcPts val="1000"/>
              </a:spcBef>
              <a:spcAft>
                <a:spcPts val="1200"/>
              </a:spcAft>
              <a:buClr>
                <a:srgbClr val="002A7E"/>
              </a:buClr>
              <a:buFont typeface="Wingdings" panose="05000000000000000000" pitchFamily="2" charset="2"/>
              <a:buChar char="§"/>
              <a:defRPr/>
            </a:pPr>
            <a:r>
              <a:rPr lang="en-US" sz="1600" dirty="0">
                <a:latin typeface="Arial" panose="020B0604020202020204" pitchFamily="34" charset="0"/>
                <a:cs typeface="Arial" panose="020B0604020202020204" pitchFamily="34" charset="0"/>
              </a:rPr>
              <a:t>Do not file an SDR</a:t>
            </a:r>
          </a:p>
        </p:txBody>
      </p:sp>
    </p:spTree>
    <p:extLst>
      <p:ext uri="{BB962C8B-B14F-4D97-AF65-F5344CB8AC3E}">
        <p14:creationId xmlns:p14="http://schemas.microsoft.com/office/powerpoint/2010/main" val="34931222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074FC1-01A9-0EA7-BC58-E3C9D2DB721C}"/>
            </a:ext>
          </a:extLst>
        </p:cNvPr>
        <p:cNvGrpSpPr/>
        <p:nvPr/>
      </p:nvGrpSpPr>
      <p:grpSpPr>
        <a:xfrm>
          <a:off x="0" y="0"/>
          <a:ext cx="0" cy="0"/>
          <a:chOff x="0" y="0"/>
          <a:chExt cx="0" cy="0"/>
        </a:xfrm>
      </p:grpSpPr>
      <p:sp>
        <p:nvSpPr>
          <p:cNvPr id="18" name="Text Placeholder 2">
            <a:extLst>
              <a:ext uri="{FF2B5EF4-FFF2-40B4-BE49-F238E27FC236}">
                <a16:creationId xmlns:a16="http://schemas.microsoft.com/office/drawing/2014/main" id="{AC915702-0991-45A7-0B1E-BCFCDC5BF508}"/>
              </a:ext>
            </a:extLst>
          </p:cNvPr>
          <p:cNvSpPr txBox="1">
            <a:spLocks noChangeAspect="1"/>
          </p:cNvSpPr>
          <p:nvPr/>
        </p:nvSpPr>
        <p:spPr bwMode="auto">
          <a:xfrm>
            <a:off x="2253626" y="827127"/>
            <a:ext cx="6516200" cy="279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Narrow" panose="020B0606020202030204" pitchFamily="34" charset="0"/>
                <a:ea typeface="MS PGothic" panose="020B0600070205080204" pitchFamily="34" charset="-128"/>
              </a:defRPr>
            </a:lvl1pPr>
            <a:lvl2pPr marL="742950" indent="-285750">
              <a:defRPr>
                <a:solidFill>
                  <a:schemeClr val="tx1"/>
                </a:solidFill>
                <a:latin typeface="Arial Narrow" panose="020B0606020202030204" pitchFamily="34" charset="0"/>
                <a:ea typeface="MS PGothic" panose="020B0600070205080204" pitchFamily="34" charset="-128"/>
              </a:defRPr>
            </a:lvl2pPr>
            <a:lvl3pPr marL="1143000" indent="-228600">
              <a:defRPr>
                <a:solidFill>
                  <a:schemeClr val="tx1"/>
                </a:solidFill>
                <a:latin typeface="Arial Narrow" panose="020B0606020202030204" pitchFamily="34" charset="0"/>
                <a:ea typeface="MS PGothic" panose="020B0600070205080204" pitchFamily="34" charset="-128"/>
              </a:defRPr>
            </a:lvl3pPr>
            <a:lvl4pPr marL="1600200" indent="-228600">
              <a:defRPr>
                <a:solidFill>
                  <a:schemeClr val="tx1"/>
                </a:solidFill>
                <a:latin typeface="Arial Narrow" panose="020B0606020202030204" pitchFamily="34" charset="0"/>
                <a:ea typeface="MS PGothic" panose="020B0600070205080204" pitchFamily="34" charset="-128"/>
              </a:defRPr>
            </a:lvl4pPr>
            <a:lvl5pPr marL="2057400" indent="-228600">
              <a:defRPr>
                <a:solidFill>
                  <a:schemeClr val="tx1"/>
                </a:solidFill>
                <a:latin typeface="Arial Narrow" panose="020B0606020202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9pPr>
          </a:lstStyle>
          <a:p>
            <a:pPr>
              <a:lnSpc>
                <a:spcPts val="2200"/>
              </a:lnSpc>
            </a:pPr>
            <a:r>
              <a:rPr lang="en-US" altLang="en-US" sz="2400" b="1" dirty="0">
                <a:solidFill>
                  <a:schemeClr val="bg1"/>
                </a:solidFill>
                <a:latin typeface="Arial" panose="020B0604020202020204" pitchFamily="34" charset="0"/>
                <a:cs typeface="Arial" panose="020B0604020202020204" pitchFamily="34" charset="0"/>
              </a:rPr>
              <a:t>SDR Scenario 2: Overage of Material Received	</a:t>
            </a:r>
          </a:p>
        </p:txBody>
      </p:sp>
      <p:sp>
        <p:nvSpPr>
          <p:cNvPr id="8" name="TextBox 7">
            <a:extLst>
              <a:ext uri="{FF2B5EF4-FFF2-40B4-BE49-F238E27FC236}">
                <a16:creationId xmlns:a16="http://schemas.microsoft.com/office/drawing/2014/main" id="{F5C7F5E7-4CC6-17A6-CD31-8D38EBBDB1AF}"/>
              </a:ext>
            </a:extLst>
          </p:cNvPr>
          <p:cNvSpPr txBox="1"/>
          <p:nvPr/>
        </p:nvSpPr>
        <p:spPr>
          <a:xfrm>
            <a:off x="6712620" y="2273485"/>
            <a:ext cx="184731" cy="300082"/>
          </a:xfrm>
          <a:prstGeom prst="rect">
            <a:avLst/>
          </a:prstGeom>
          <a:noFill/>
        </p:spPr>
        <p:txBody>
          <a:bodyPr wrap="none" rtlCol="0">
            <a:spAutoFit/>
          </a:bodyPr>
          <a:lstStyle/>
          <a:p>
            <a:endParaRPr lang="en-US" sz="1350" dirty="0"/>
          </a:p>
        </p:txBody>
      </p:sp>
      <p:sp>
        <p:nvSpPr>
          <p:cNvPr id="2" name="Rectangle 1">
            <a:extLst>
              <a:ext uri="{FF2B5EF4-FFF2-40B4-BE49-F238E27FC236}">
                <a16:creationId xmlns:a16="http://schemas.microsoft.com/office/drawing/2014/main" id="{7D53B24A-2E42-F341-E9C4-D47C14963344}"/>
              </a:ext>
            </a:extLst>
          </p:cNvPr>
          <p:cNvSpPr/>
          <p:nvPr/>
        </p:nvSpPr>
        <p:spPr>
          <a:xfrm>
            <a:off x="1854199" y="1768651"/>
            <a:ext cx="8407400" cy="5334794"/>
          </a:xfrm>
          <a:prstGeom prst="rect">
            <a:avLst/>
          </a:prstGeom>
        </p:spPr>
        <p:txBody>
          <a:bodyPr wrap="square">
            <a:spAutoFit/>
          </a:bodyPr>
          <a:lstStyle/>
          <a:p>
            <a:pPr marL="0" lvl="3">
              <a:spcBef>
                <a:spcPts val="1000"/>
              </a:spcBef>
              <a:spcAft>
                <a:spcPts val="1200"/>
              </a:spcAft>
              <a:buClr>
                <a:srgbClr val="002A7E"/>
              </a:buClr>
              <a:defRPr/>
            </a:pPr>
            <a:r>
              <a:rPr lang="en-US" b="1" dirty="0">
                <a:solidFill>
                  <a:schemeClr val="tx2"/>
                </a:solidFill>
                <a:latin typeface="Arial" panose="020B0604020202020204" pitchFamily="34" charset="0"/>
                <a:cs typeface="Arial" panose="020B0604020202020204" pitchFamily="34" charset="0"/>
              </a:rPr>
              <a:t>If quantity received is more than quantity on requisition:</a:t>
            </a:r>
          </a:p>
          <a:p>
            <a:pPr marL="457200" lvl="3" indent="-457200">
              <a:spcBef>
                <a:spcPts val="1000"/>
              </a:spcBef>
              <a:spcAft>
                <a:spcPts val="1200"/>
              </a:spcAft>
              <a:buClr>
                <a:srgbClr val="002A7E"/>
              </a:buClr>
              <a:buFont typeface="Wingdings" panose="05000000000000000000" pitchFamily="2" charset="2"/>
              <a:buChar char="§"/>
              <a:defRPr/>
            </a:pPr>
            <a:r>
              <a:rPr lang="en-US" sz="1600" dirty="0">
                <a:latin typeface="Arial" panose="020B0604020202020204" pitchFamily="34" charset="0"/>
                <a:cs typeface="Arial" panose="020B0604020202020204" pitchFamily="34" charset="0"/>
              </a:rPr>
              <a:t>Submit an INFORMATION ONLY SDR to the Action Point (Issuing Activity) using the applicable discrepancy code(s)/action code(s)</a:t>
            </a:r>
          </a:p>
          <a:p>
            <a:pPr marL="457200" lvl="3" indent="-457200">
              <a:spcBef>
                <a:spcPts val="1000"/>
              </a:spcBef>
              <a:spcAft>
                <a:spcPts val="1200"/>
              </a:spcAft>
              <a:buClr>
                <a:srgbClr val="002A7E"/>
              </a:buClr>
              <a:buFont typeface="Wingdings" panose="05000000000000000000" pitchFamily="2" charset="2"/>
              <a:buChar char="§"/>
              <a:defRPr/>
            </a:pPr>
            <a:r>
              <a:rPr lang="en-US" sz="1600" dirty="0">
                <a:latin typeface="Arial" panose="020B0604020202020204" pitchFamily="34" charset="0"/>
                <a:cs typeface="Arial" panose="020B0604020202020204" pitchFamily="34" charset="0"/>
              </a:rPr>
              <a:t>PDREP Discrepancy Code: O (Overage, Duplicate, or Receipt of Cancelled Material)</a:t>
            </a:r>
          </a:p>
          <a:p>
            <a:pPr marL="457200" lvl="3" indent="-457200">
              <a:spcBef>
                <a:spcPts val="1000"/>
              </a:spcBef>
              <a:spcAft>
                <a:spcPts val="1200"/>
              </a:spcAft>
              <a:buClr>
                <a:srgbClr val="002A7E"/>
              </a:buClr>
              <a:buFont typeface="Wingdings" panose="05000000000000000000" pitchFamily="2" charset="2"/>
              <a:buChar char="§"/>
              <a:defRPr/>
            </a:pPr>
            <a:r>
              <a:rPr lang="en-US" sz="1600" dirty="0">
                <a:latin typeface="Arial" panose="020B0604020202020204" pitchFamily="34" charset="0"/>
                <a:cs typeface="Arial" panose="020B0604020202020204" pitchFamily="34" charset="0"/>
              </a:rPr>
              <a:t>Receipt for the extra material received</a:t>
            </a:r>
          </a:p>
          <a:p>
            <a:pPr marL="457200" lvl="3" indent="-457200">
              <a:spcBef>
                <a:spcPts val="1000"/>
              </a:spcBef>
              <a:spcAft>
                <a:spcPts val="1200"/>
              </a:spcAft>
              <a:buClr>
                <a:srgbClr val="002A7E"/>
              </a:buClr>
              <a:buFont typeface="Wingdings" panose="05000000000000000000" pitchFamily="2" charset="2"/>
              <a:buChar char="§"/>
              <a:defRPr/>
            </a:pPr>
            <a:r>
              <a:rPr lang="en-US" sz="1600" dirty="0">
                <a:latin typeface="Arial" panose="020B0604020202020204" pitchFamily="34" charset="0"/>
                <a:cs typeface="Arial" panose="020B0604020202020204" pitchFamily="34" charset="0"/>
              </a:rPr>
              <a:t>If there is an open order and repair capability,  induct the material in ‘F’ condition and repair it</a:t>
            </a:r>
          </a:p>
          <a:p>
            <a:pPr marL="457200" lvl="3" indent="-457200">
              <a:spcBef>
                <a:spcPts val="1000"/>
              </a:spcBef>
              <a:spcAft>
                <a:spcPts val="1200"/>
              </a:spcAft>
              <a:buClr>
                <a:srgbClr val="002A7E"/>
              </a:buClr>
              <a:buFont typeface="Wingdings" panose="05000000000000000000" pitchFamily="2" charset="2"/>
              <a:buChar char="§"/>
              <a:defRPr/>
            </a:pPr>
            <a:r>
              <a:rPr lang="en-US" sz="1600" dirty="0">
                <a:latin typeface="Arial" panose="020B0604020202020204" pitchFamily="34" charset="0"/>
                <a:cs typeface="Arial" panose="020B0604020202020204" pitchFamily="34" charset="0"/>
              </a:rPr>
              <a:t>If there is no repair capability, receipt for the overage in ‘J’ Condition and ship the excess material to the nearest ATAC</a:t>
            </a:r>
          </a:p>
          <a:p>
            <a:pPr marL="914400" lvl="5">
              <a:spcBef>
                <a:spcPts val="1000"/>
              </a:spcBef>
              <a:spcAft>
                <a:spcPts val="1200"/>
              </a:spcAft>
              <a:buClr>
                <a:srgbClr val="002A7E"/>
              </a:buClr>
              <a:defRPr/>
            </a:pPr>
            <a:endParaRPr lang="en-US" sz="1600" dirty="0">
              <a:latin typeface="Arial" panose="020B0604020202020204" pitchFamily="34" charset="0"/>
              <a:cs typeface="Arial" panose="020B0604020202020204" pitchFamily="34" charset="0"/>
            </a:endParaRPr>
          </a:p>
          <a:p>
            <a:pPr marL="914400" lvl="5">
              <a:spcBef>
                <a:spcPts val="1000"/>
              </a:spcBef>
              <a:spcAft>
                <a:spcPts val="1200"/>
              </a:spcAft>
              <a:buClr>
                <a:srgbClr val="002A7E"/>
              </a:buClr>
              <a:defRPr/>
            </a:pPr>
            <a:endParaRPr lang="en-US" sz="1600" dirty="0">
              <a:latin typeface="Arial" panose="020B0604020202020204" pitchFamily="34" charset="0"/>
              <a:cs typeface="Arial" panose="020B0604020202020204" pitchFamily="34" charset="0"/>
            </a:endParaRPr>
          </a:p>
          <a:p>
            <a:pPr marL="914400" lvl="5">
              <a:spcBef>
                <a:spcPts val="1000"/>
              </a:spcBef>
              <a:spcAft>
                <a:spcPts val="1200"/>
              </a:spcAft>
              <a:buClr>
                <a:srgbClr val="002A7E"/>
              </a:buClr>
              <a:defRPr/>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107029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1BD7BD-30A8-035B-A988-B85C09F21F9A}"/>
            </a:ext>
          </a:extLst>
        </p:cNvPr>
        <p:cNvGrpSpPr/>
        <p:nvPr/>
      </p:nvGrpSpPr>
      <p:grpSpPr>
        <a:xfrm>
          <a:off x="0" y="0"/>
          <a:ext cx="0" cy="0"/>
          <a:chOff x="0" y="0"/>
          <a:chExt cx="0" cy="0"/>
        </a:xfrm>
      </p:grpSpPr>
      <p:sp>
        <p:nvSpPr>
          <p:cNvPr id="18" name="Text Placeholder 2">
            <a:extLst>
              <a:ext uri="{FF2B5EF4-FFF2-40B4-BE49-F238E27FC236}">
                <a16:creationId xmlns:a16="http://schemas.microsoft.com/office/drawing/2014/main" id="{3E276F6A-684E-028F-F2B1-5992B29D5A83}"/>
              </a:ext>
            </a:extLst>
          </p:cNvPr>
          <p:cNvSpPr txBox="1">
            <a:spLocks noChangeAspect="1"/>
          </p:cNvSpPr>
          <p:nvPr/>
        </p:nvSpPr>
        <p:spPr bwMode="auto">
          <a:xfrm>
            <a:off x="2253626" y="827127"/>
            <a:ext cx="6516200" cy="279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Narrow" panose="020B0606020202030204" pitchFamily="34" charset="0"/>
                <a:ea typeface="MS PGothic" panose="020B0600070205080204" pitchFamily="34" charset="-128"/>
              </a:defRPr>
            </a:lvl1pPr>
            <a:lvl2pPr marL="742950" indent="-285750">
              <a:defRPr>
                <a:solidFill>
                  <a:schemeClr val="tx1"/>
                </a:solidFill>
                <a:latin typeface="Arial Narrow" panose="020B0606020202030204" pitchFamily="34" charset="0"/>
                <a:ea typeface="MS PGothic" panose="020B0600070205080204" pitchFamily="34" charset="-128"/>
              </a:defRPr>
            </a:lvl2pPr>
            <a:lvl3pPr marL="1143000" indent="-228600">
              <a:defRPr>
                <a:solidFill>
                  <a:schemeClr val="tx1"/>
                </a:solidFill>
                <a:latin typeface="Arial Narrow" panose="020B0606020202030204" pitchFamily="34" charset="0"/>
                <a:ea typeface="MS PGothic" panose="020B0600070205080204" pitchFamily="34" charset="-128"/>
              </a:defRPr>
            </a:lvl3pPr>
            <a:lvl4pPr marL="1600200" indent="-228600">
              <a:defRPr>
                <a:solidFill>
                  <a:schemeClr val="tx1"/>
                </a:solidFill>
                <a:latin typeface="Arial Narrow" panose="020B0606020202030204" pitchFamily="34" charset="0"/>
                <a:ea typeface="MS PGothic" panose="020B0600070205080204" pitchFamily="34" charset="-128"/>
              </a:defRPr>
            </a:lvl4pPr>
            <a:lvl5pPr marL="2057400" indent="-228600">
              <a:defRPr>
                <a:solidFill>
                  <a:schemeClr val="tx1"/>
                </a:solidFill>
                <a:latin typeface="Arial Narrow" panose="020B0606020202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9pPr>
          </a:lstStyle>
          <a:p>
            <a:pPr>
              <a:lnSpc>
                <a:spcPts val="2200"/>
              </a:lnSpc>
            </a:pPr>
            <a:r>
              <a:rPr lang="en-US" altLang="en-US" sz="2400" b="1" dirty="0">
                <a:solidFill>
                  <a:schemeClr val="bg1"/>
                </a:solidFill>
                <a:latin typeface="Arial" panose="020B0604020202020204" pitchFamily="34" charset="0"/>
                <a:cs typeface="Arial" panose="020B0604020202020204" pitchFamily="34" charset="0"/>
              </a:rPr>
              <a:t>SDR Scenario 3: Shortage of Material</a:t>
            </a:r>
          </a:p>
        </p:txBody>
      </p:sp>
      <p:sp>
        <p:nvSpPr>
          <p:cNvPr id="8" name="TextBox 7">
            <a:extLst>
              <a:ext uri="{FF2B5EF4-FFF2-40B4-BE49-F238E27FC236}">
                <a16:creationId xmlns:a16="http://schemas.microsoft.com/office/drawing/2014/main" id="{D9B17FBD-C863-6679-4A2A-1769D64445EB}"/>
              </a:ext>
            </a:extLst>
          </p:cNvPr>
          <p:cNvSpPr txBox="1"/>
          <p:nvPr/>
        </p:nvSpPr>
        <p:spPr>
          <a:xfrm>
            <a:off x="6712620" y="2273485"/>
            <a:ext cx="184731" cy="300082"/>
          </a:xfrm>
          <a:prstGeom prst="rect">
            <a:avLst/>
          </a:prstGeom>
          <a:noFill/>
        </p:spPr>
        <p:txBody>
          <a:bodyPr wrap="none" rtlCol="0">
            <a:spAutoFit/>
          </a:bodyPr>
          <a:lstStyle/>
          <a:p>
            <a:endParaRPr lang="en-US" sz="1350" dirty="0"/>
          </a:p>
        </p:txBody>
      </p:sp>
      <p:sp>
        <p:nvSpPr>
          <p:cNvPr id="2" name="Rectangle 1">
            <a:extLst>
              <a:ext uri="{FF2B5EF4-FFF2-40B4-BE49-F238E27FC236}">
                <a16:creationId xmlns:a16="http://schemas.microsoft.com/office/drawing/2014/main" id="{A9428F6E-8A4A-EABC-76DB-F5868C50EB5F}"/>
              </a:ext>
            </a:extLst>
          </p:cNvPr>
          <p:cNvSpPr/>
          <p:nvPr/>
        </p:nvSpPr>
        <p:spPr>
          <a:xfrm>
            <a:off x="1854199" y="1768651"/>
            <a:ext cx="8407400" cy="5334794"/>
          </a:xfrm>
          <a:prstGeom prst="rect">
            <a:avLst/>
          </a:prstGeom>
        </p:spPr>
        <p:txBody>
          <a:bodyPr wrap="square">
            <a:spAutoFit/>
          </a:bodyPr>
          <a:lstStyle/>
          <a:p>
            <a:pPr marL="0" lvl="3">
              <a:spcBef>
                <a:spcPts val="1000"/>
              </a:spcBef>
              <a:spcAft>
                <a:spcPts val="1200"/>
              </a:spcAft>
              <a:buClr>
                <a:srgbClr val="002A7E"/>
              </a:buClr>
              <a:defRPr/>
            </a:pPr>
            <a:r>
              <a:rPr lang="en-US" b="1" dirty="0">
                <a:solidFill>
                  <a:schemeClr val="tx2"/>
                </a:solidFill>
                <a:latin typeface="Arial" panose="020B0604020202020204" pitchFamily="34" charset="0"/>
                <a:cs typeface="Arial" panose="020B0604020202020204" pitchFamily="34" charset="0"/>
              </a:rPr>
              <a:t>If quantity received is less than quantity on requisition (1348):</a:t>
            </a:r>
          </a:p>
          <a:p>
            <a:pPr marL="457200" lvl="3" indent="-457200">
              <a:spcBef>
                <a:spcPts val="1000"/>
              </a:spcBef>
              <a:spcAft>
                <a:spcPts val="1200"/>
              </a:spcAft>
              <a:buClr>
                <a:srgbClr val="002A7E"/>
              </a:buClr>
              <a:buFont typeface="Wingdings" panose="05000000000000000000" pitchFamily="2" charset="2"/>
              <a:buChar char="§"/>
              <a:defRPr/>
            </a:pPr>
            <a:r>
              <a:rPr lang="en-US" sz="1600" dirty="0">
                <a:latin typeface="Arial" panose="020B0604020202020204" pitchFamily="34" charset="0"/>
                <a:cs typeface="Arial" panose="020B0604020202020204" pitchFamily="34" charset="0"/>
              </a:rPr>
              <a:t>Submit the SDR to the Issuing Activity as an Action Point</a:t>
            </a:r>
          </a:p>
          <a:p>
            <a:pPr marL="457200" lvl="3" indent="-457200">
              <a:spcBef>
                <a:spcPts val="1000"/>
              </a:spcBef>
              <a:spcAft>
                <a:spcPts val="1200"/>
              </a:spcAft>
              <a:buClr>
                <a:srgbClr val="002A7E"/>
              </a:buClr>
              <a:buFont typeface="Wingdings" panose="05000000000000000000" pitchFamily="2" charset="2"/>
              <a:buChar char="§"/>
              <a:defRPr/>
            </a:pPr>
            <a:r>
              <a:rPr lang="en-US" sz="1600" dirty="0">
                <a:latin typeface="Arial" panose="020B0604020202020204" pitchFamily="34" charset="0"/>
                <a:cs typeface="Arial" panose="020B0604020202020204" pitchFamily="34" charset="0"/>
              </a:rPr>
              <a:t>PDREP Discrepancy Code: S (Shortage or Non-Receipt)</a:t>
            </a:r>
          </a:p>
          <a:p>
            <a:pPr marL="457200" lvl="3" indent="-457200">
              <a:spcBef>
                <a:spcPts val="1000"/>
              </a:spcBef>
              <a:spcAft>
                <a:spcPts val="1200"/>
              </a:spcAft>
              <a:buClr>
                <a:srgbClr val="002A7E"/>
              </a:buClr>
              <a:buFont typeface="Wingdings" panose="05000000000000000000" pitchFamily="2" charset="2"/>
              <a:buChar char="§"/>
              <a:defRPr/>
            </a:pPr>
            <a:r>
              <a:rPr lang="en-US" sz="1600" dirty="0">
                <a:latin typeface="Arial" panose="020B0604020202020204" pitchFamily="34" charset="0"/>
                <a:cs typeface="Arial" panose="020B0604020202020204" pitchFamily="34" charset="0"/>
              </a:rPr>
              <a:t>The Issuing Activity (Action Point) will either ship you the missing asset(s) or provide a tracking number and Proof of Delivery (POD) to your site</a:t>
            </a:r>
          </a:p>
          <a:p>
            <a:pPr marL="457200" lvl="3" indent="-457200">
              <a:spcBef>
                <a:spcPts val="1000"/>
              </a:spcBef>
              <a:spcAft>
                <a:spcPts val="1200"/>
              </a:spcAft>
              <a:buClr>
                <a:srgbClr val="002A7E"/>
              </a:buClr>
              <a:buFont typeface="Wingdings" panose="05000000000000000000" pitchFamily="2" charset="2"/>
              <a:buChar char="§"/>
              <a:defRPr/>
            </a:pPr>
            <a:r>
              <a:rPr lang="en-US" sz="1600" dirty="0">
                <a:latin typeface="Arial" panose="020B0604020202020204" pitchFamily="34" charset="0"/>
                <a:cs typeface="Arial" panose="020B0604020202020204" pitchFamily="34" charset="0"/>
              </a:rPr>
              <a:t>If the provided tracking shows the carrier lost asset, file a TDR </a:t>
            </a:r>
          </a:p>
          <a:p>
            <a:pPr marL="457200" lvl="3" indent="-457200">
              <a:spcBef>
                <a:spcPts val="1000"/>
              </a:spcBef>
              <a:spcAft>
                <a:spcPts val="1200"/>
              </a:spcAft>
              <a:buClr>
                <a:srgbClr val="002A7E"/>
              </a:buClr>
              <a:buFont typeface="Wingdings" panose="05000000000000000000" pitchFamily="2" charset="2"/>
              <a:buChar char="§"/>
              <a:defRPr/>
            </a:pPr>
            <a:r>
              <a:rPr lang="en-US" sz="1600" dirty="0">
                <a:latin typeface="Arial" panose="020B0604020202020204" pitchFamily="34" charset="0"/>
                <a:cs typeface="Arial" panose="020B0604020202020204" pitchFamily="34" charset="0"/>
              </a:rPr>
              <a:t>If the Action Point has a Proof of Delivery (POD) for the correct quantity the contractor must submit an LDD. Before LDD submission, ensure material was not erroneously received under a different document number (fleet document number) </a:t>
            </a:r>
          </a:p>
          <a:p>
            <a:pPr marL="457200" lvl="3" indent="-457200">
              <a:spcBef>
                <a:spcPts val="1000"/>
              </a:spcBef>
              <a:spcAft>
                <a:spcPts val="1200"/>
              </a:spcAft>
              <a:buClr>
                <a:srgbClr val="002A7E"/>
              </a:buClr>
              <a:buFont typeface="Wingdings" panose="05000000000000000000" pitchFamily="2" charset="2"/>
              <a:buChar char="§"/>
              <a:defRPr/>
            </a:pPr>
            <a:endParaRPr lang="en-US" sz="1600" dirty="0">
              <a:latin typeface="Arial" panose="020B0604020202020204" pitchFamily="34" charset="0"/>
              <a:cs typeface="Arial" panose="020B0604020202020204" pitchFamily="34" charset="0"/>
            </a:endParaRPr>
          </a:p>
          <a:p>
            <a:pPr marL="457200" lvl="3" indent="-457200">
              <a:spcBef>
                <a:spcPts val="1000"/>
              </a:spcBef>
              <a:spcAft>
                <a:spcPts val="1200"/>
              </a:spcAft>
              <a:buClr>
                <a:srgbClr val="002A7E"/>
              </a:buClr>
              <a:buFont typeface="Wingdings" panose="05000000000000000000" pitchFamily="2" charset="2"/>
              <a:buChar char="§"/>
              <a:defRPr/>
            </a:pPr>
            <a:endParaRPr lang="en-US" sz="1600" dirty="0">
              <a:latin typeface="Arial" panose="020B0604020202020204" pitchFamily="34" charset="0"/>
              <a:cs typeface="Arial" panose="020B0604020202020204" pitchFamily="34" charset="0"/>
            </a:endParaRPr>
          </a:p>
          <a:p>
            <a:pPr marL="914400" lvl="5">
              <a:spcBef>
                <a:spcPts val="1000"/>
              </a:spcBef>
              <a:spcAft>
                <a:spcPts val="1200"/>
              </a:spcAft>
              <a:buClr>
                <a:srgbClr val="002A7E"/>
              </a:buClr>
              <a:defRPr/>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316442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C59C80-9209-7F26-1E8C-D30C7A7BFAB7}"/>
            </a:ext>
          </a:extLst>
        </p:cNvPr>
        <p:cNvGrpSpPr/>
        <p:nvPr/>
      </p:nvGrpSpPr>
      <p:grpSpPr>
        <a:xfrm>
          <a:off x="0" y="0"/>
          <a:ext cx="0" cy="0"/>
          <a:chOff x="0" y="0"/>
          <a:chExt cx="0" cy="0"/>
        </a:xfrm>
      </p:grpSpPr>
      <p:sp>
        <p:nvSpPr>
          <p:cNvPr id="18" name="Text Placeholder 2">
            <a:extLst>
              <a:ext uri="{FF2B5EF4-FFF2-40B4-BE49-F238E27FC236}">
                <a16:creationId xmlns:a16="http://schemas.microsoft.com/office/drawing/2014/main" id="{452607AE-531B-0A74-94D3-9684365FE335}"/>
              </a:ext>
            </a:extLst>
          </p:cNvPr>
          <p:cNvSpPr txBox="1">
            <a:spLocks noChangeAspect="1"/>
          </p:cNvSpPr>
          <p:nvPr/>
        </p:nvSpPr>
        <p:spPr bwMode="auto">
          <a:xfrm>
            <a:off x="2270879" y="809875"/>
            <a:ext cx="6516200" cy="279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Narrow" panose="020B0606020202030204" pitchFamily="34" charset="0"/>
                <a:ea typeface="MS PGothic" panose="020B0600070205080204" pitchFamily="34" charset="-128"/>
              </a:defRPr>
            </a:lvl1pPr>
            <a:lvl2pPr marL="742950" indent="-285750">
              <a:defRPr>
                <a:solidFill>
                  <a:schemeClr val="tx1"/>
                </a:solidFill>
                <a:latin typeface="Arial Narrow" panose="020B0606020202030204" pitchFamily="34" charset="0"/>
                <a:ea typeface="MS PGothic" panose="020B0600070205080204" pitchFamily="34" charset="-128"/>
              </a:defRPr>
            </a:lvl2pPr>
            <a:lvl3pPr marL="1143000" indent="-228600">
              <a:defRPr>
                <a:solidFill>
                  <a:schemeClr val="tx1"/>
                </a:solidFill>
                <a:latin typeface="Arial Narrow" panose="020B0606020202030204" pitchFamily="34" charset="0"/>
                <a:ea typeface="MS PGothic" panose="020B0600070205080204" pitchFamily="34" charset="-128"/>
              </a:defRPr>
            </a:lvl3pPr>
            <a:lvl4pPr marL="1600200" indent="-228600">
              <a:defRPr>
                <a:solidFill>
                  <a:schemeClr val="tx1"/>
                </a:solidFill>
                <a:latin typeface="Arial Narrow" panose="020B0606020202030204" pitchFamily="34" charset="0"/>
                <a:ea typeface="MS PGothic" panose="020B0600070205080204" pitchFamily="34" charset="-128"/>
              </a:defRPr>
            </a:lvl4pPr>
            <a:lvl5pPr marL="2057400" indent="-228600">
              <a:defRPr>
                <a:solidFill>
                  <a:schemeClr val="tx1"/>
                </a:solidFill>
                <a:latin typeface="Arial Narrow" panose="020B0606020202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9pPr>
          </a:lstStyle>
          <a:p>
            <a:pPr>
              <a:lnSpc>
                <a:spcPts val="2200"/>
              </a:lnSpc>
            </a:pPr>
            <a:r>
              <a:rPr lang="en-US" altLang="en-US" sz="2400" b="1" dirty="0">
                <a:solidFill>
                  <a:schemeClr val="bg1"/>
                </a:solidFill>
                <a:latin typeface="Arial" panose="020B0604020202020204" pitchFamily="34" charset="0"/>
                <a:cs typeface="Arial" panose="020B0604020202020204" pitchFamily="34" charset="0"/>
              </a:rPr>
              <a:t>SDR Scenario 4: Total Non-Receipt</a:t>
            </a:r>
          </a:p>
        </p:txBody>
      </p:sp>
      <p:sp>
        <p:nvSpPr>
          <p:cNvPr id="8" name="TextBox 7">
            <a:extLst>
              <a:ext uri="{FF2B5EF4-FFF2-40B4-BE49-F238E27FC236}">
                <a16:creationId xmlns:a16="http://schemas.microsoft.com/office/drawing/2014/main" id="{1E68D218-E043-7DC5-B694-4FE843DFE2A3}"/>
              </a:ext>
            </a:extLst>
          </p:cNvPr>
          <p:cNvSpPr txBox="1"/>
          <p:nvPr/>
        </p:nvSpPr>
        <p:spPr>
          <a:xfrm>
            <a:off x="6712620" y="2273485"/>
            <a:ext cx="184731" cy="300082"/>
          </a:xfrm>
          <a:prstGeom prst="rect">
            <a:avLst/>
          </a:prstGeom>
          <a:noFill/>
        </p:spPr>
        <p:txBody>
          <a:bodyPr wrap="none" rtlCol="0">
            <a:spAutoFit/>
          </a:bodyPr>
          <a:lstStyle/>
          <a:p>
            <a:endParaRPr lang="en-US" sz="1350" dirty="0"/>
          </a:p>
        </p:txBody>
      </p:sp>
      <p:sp>
        <p:nvSpPr>
          <p:cNvPr id="2" name="Rectangle 1">
            <a:extLst>
              <a:ext uri="{FF2B5EF4-FFF2-40B4-BE49-F238E27FC236}">
                <a16:creationId xmlns:a16="http://schemas.microsoft.com/office/drawing/2014/main" id="{F4094AC9-6130-A55A-902E-036D92C4A792}"/>
              </a:ext>
            </a:extLst>
          </p:cNvPr>
          <p:cNvSpPr/>
          <p:nvPr/>
        </p:nvSpPr>
        <p:spPr>
          <a:xfrm>
            <a:off x="1854199" y="1768651"/>
            <a:ext cx="8407400" cy="5052665"/>
          </a:xfrm>
          <a:prstGeom prst="rect">
            <a:avLst/>
          </a:prstGeom>
        </p:spPr>
        <p:txBody>
          <a:bodyPr wrap="square">
            <a:spAutoFit/>
          </a:bodyPr>
          <a:lstStyle/>
          <a:p>
            <a:pPr marL="0" lvl="3">
              <a:spcBef>
                <a:spcPts val="1000"/>
              </a:spcBef>
              <a:spcAft>
                <a:spcPts val="1200"/>
              </a:spcAft>
              <a:buClr>
                <a:srgbClr val="002A7E"/>
              </a:buClr>
              <a:defRPr/>
            </a:pPr>
            <a:r>
              <a:rPr lang="en-US" b="1" dirty="0">
                <a:solidFill>
                  <a:schemeClr val="tx2"/>
                </a:solidFill>
                <a:latin typeface="Arial" panose="020B0604020202020204" pitchFamily="34" charset="0"/>
                <a:cs typeface="Arial" panose="020B0604020202020204" pitchFamily="34" charset="0"/>
              </a:rPr>
              <a:t>If shipment is not received:</a:t>
            </a:r>
          </a:p>
          <a:p>
            <a:pPr marL="457200" lvl="3" indent="-457200">
              <a:spcBef>
                <a:spcPts val="1000"/>
              </a:spcBef>
              <a:spcAft>
                <a:spcPts val="1200"/>
              </a:spcAft>
              <a:buClr>
                <a:srgbClr val="002A7E"/>
              </a:buClr>
              <a:buFont typeface="Wingdings" panose="05000000000000000000" pitchFamily="2" charset="2"/>
              <a:buChar char="§"/>
              <a:defRPr/>
            </a:pPr>
            <a:r>
              <a:rPr lang="en-US" sz="1600" dirty="0">
                <a:latin typeface="Arial" panose="020B0604020202020204" pitchFamily="34" charset="0"/>
                <a:cs typeface="Arial" panose="020B0604020202020204" pitchFamily="34" charset="0"/>
              </a:rPr>
              <a:t>Submit the SDR to the Issuing Activity as an Action Point</a:t>
            </a:r>
          </a:p>
          <a:p>
            <a:pPr marL="457200" lvl="3" indent="-457200">
              <a:spcBef>
                <a:spcPts val="1000"/>
              </a:spcBef>
              <a:spcAft>
                <a:spcPts val="1200"/>
              </a:spcAft>
              <a:buClr>
                <a:srgbClr val="002A7E"/>
              </a:buClr>
              <a:buFont typeface="Wingdings" panose="05000000000000000000" pitchFamily="2" charset="2"/>
              <a:buChar char="§"/>
              <a:defRPr/>
            </a:pPr>
            <a:r>
              <a:rPr lang="en-US" sz="1600" dirty="0">
                <a:latin typeface="Arial" panose="020B0604020202020204" pitchFamily="34" charset="0"/>
                <a:cs typeface="Arial" panose="020B0604020202020204" pitchFamily="34" charset="0"/>
              </a:rPr>
              <a:t>PDREP Discrepancy Code: S (Shortage or Non-Receipt)</a:t>
            </a:r>
          </a:p>
          <a:p>
            <a:pPr marL="457200" lvl="3" indent="-457200">
              <a:spcBef>
                <a:spcPts val="1000"/>
              </a:spcBef>
              <a:spcAft>
                <a:spcPts val="1200"/>
              </a:spcAft>
              <a:buClr>
                <a:srgbClr val="002A7E"/>
              </a:buClr>
              <a:buFont typeface="Wingdings" panose="05000000000000000000" pitchFamily="2" charset="2"/>
              <a:buChar char="§"/>
              <a:defRPr/>
            </a:pPr>
            <a:r>
              <a:rPr lang="en-US" sz="1600" dirty="0">
                <a:latin typeface="Arial" panose="020B0604020202020204" pitchFamily="34" charset="0"/>
                <a:cs typeface="Arial" panose="020B0604020202020204" pitchFamily="34" charset="0"/>
              </a:rPr>
              <a:t>The Issuing Activity (Action Point) will either verify asset(s) did not ship, ship you the missing asset(s) or provide a tracking number and Proof of Delivery (POD) to your site.</a:t>
            </a:r>
          </a:p>
          <a:p>
            <a:pPr marL="457200" lvl="3" indent="-457200">
              <a:spcBef>
                <a:spcPts val="1000"/>
              </a:spcBef>
              <a:spcAft>
                <a:spcPts val="1200"/>
              </a:spcAft>
              <a:buClr>
                <a:srgbClr val="002A7E"/>
              </a:buClr>
              <a:buFont typeface="Wingdings" panose="05000000000000000000" pitchFamily="2" charset="2"/>
              <a:buChar char="§"/>
              <a:defRPr/>
            </a:pPr>
            <a:r>
              <a:rPr lang="en-US" sz="1600" dirty="0">
                <a:latin typeface="Arial" panose="020B0604020202020204" pitchFamily="34" charset="0"/>
                <a:cs typeface="Arial" panose="020B0604020202020204" pitchFamily="34" charset="0"/>
              </a:rPr>
              <a:t>If the provided tracking shows the carrier lost asset, file a TDR</a:t>
            </a:r>
          </a:p>
          <a:p>
            <a:pPr marL="457200" lvl="3" indent="-457200">
              <a:spcBef>
                <a:spcPts val="1000"/>
              </a:spcBef>
              <a:spcAft>
                <a:spcPts val="1200"/>
              </a:spcAft>
              <a:buClr>
                <a:srgbClr val="002A7E"/>
              </a:buClr>
              <a:buFont typeface="Wingdings" panose="05000000000000000000" pitchFamily="2" charset="2"/>
              <a:buChar char="§"/>
              <a:defRPr/>
            </a:pPr>
            <a:r>
              <a:rPr lang="en-US" sz="1600" dirty="0">
                <a:latin typeface="Arial" panose="020B0604020202020204" pitchFamily="34" charset="0"/>
                <a:cs typeface="Arial" panose="020B0604020202020204" pitchFamily="34" charset="0"/>
              </a:rPr>
              <a:t>If the Action Point has a Proof of Delivery (POD) to your site an LDD must be submitted.  Note research should be done to ensure the material was not erroneously received under a different document number (fleet document number) </a:t>
            </a:r>
          </a:p>
          <a:p>
            <a:pPr marL="0" lvl="3">
              <a:spcBef>
                <a:spcPts val="1000"/>
              </a:spcBef>
              <a:spcAft>
                <a:spcPts val="1200"/>
              </a:spcAft>
              <a:buClr>
                <a:srgbClr val="002A7E"/>
              </a:buClr>
              <a:defRPr/>
            </a:pPr>
            <a:endParaRPr lang="en-US" sz="1600" dirty="0">
              <a:latin typeface="Arial" panose="020B0604020202020204" pitchFamily="34" charset="0"/>
              <a:cs typeface="Arial" panose="020B0604020202020204" pitchFamily="34" charset="0"/>
            </a:endParaRPr>
          </a:p>
          <a:p>
            <a:pPr marL="914400" lvl="5">
              <a:spcBef>
                <a:spcPts val="1000"/>
              </a:spcBef>
              <a:spcAft>
                <a:spcPts val="1200"/>
              </a:spcAft>
              <a:buClr>
                <a:srgbClr val="002A7E"/>
              </a:buClr>
              <a:defRPr/>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01028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EDB43-D5CD-B1FD-77E0-C5D4B5BE8443}"/>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8030BFD5-2E6C-CDC3-CADB-A38E2F39846C}"/>
              </a:ext>
            </a:extLst>
          </p:cNvPr>
          <p:cNvSpPr txBox="1">
            <a:spLocks noChangeArrowheads="1"/>
          </p:cNvSpPr>
          <p:nvPr/>
        </p:nvSpPr>
        <p:spPr bwMode="auto">
          <a:xfrm>
            <a:off x="3747177" y="1215034"/>
            <a:ext cx="4440801" cy="58847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spcCol="45720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168275" lvl="3" indent="-168275" eaLnBrk="1" hangingPunct="1">
              <a:spcBef>
                <a:spcPts val="600"/>
              </a:spcBef>
              <a:spcAft>
                <a:spcPts val="1200"/>
              </a:spcAft>
              <a:buClr>
                <a:srgbClr val="002A7E"/>
              </a:buClr>
              <a:buFont typeface="Wingdings" panose="05000000000000000000" pitchFamily="2" charset="2"/>
              <a:buChar char="§"/>
              <a:defRPr/>
            </a:pPr>
            <a:r>
              <a:rPr lang="en-US" dirty="0">
                <a:latin typeface="Arial" panose="020B0604020202020204" pitchFamily="34" charset="0"/>
                <a:cs typeface="Arial" panose="020B0604020202020204" pitchFamily="34" charset="0"/>
              </a:rPr>
              <a:t>What is an SDR?</a:t>
            </a:r>
          </a:p>
          <a:p>
            <a:pPr marL="168275" lvl="3" indent="-168275" eaLnBrk="1" hangingPunct="1">
              <a:spcBef>
                <a:spcPts val="600"/>
              </a:spcBef>
              <a:spcAft>
                <a:spcPts val="1200"/>
              </a:spcAft>
              <a:buClr>
                <a:srgbClr val="002A7E"/>
              </a:buClr>
              <a:buFont typeface="Wingdings" panose="05000000000000000000" pitchFamily="2" charset="2"/>
              <a:buChar char="§"/>
              <a:defRPr/>
            </a:pPr>
            <a:r>
              <a:rPr lang="en-US" dirty="0">
                <a:latin typeface="Arial" panose="020B0604020202020204" pitchFamily="34" charset="0"/>
                <a:cs typeface="Arial" panose="020B0604020202020204" pitchFamily="34" charset="0"/>
              </a:rPr>
              <a:t>What is NOT an SDR?</a:t>
            </a:r>
          </a:p>
          <a:p>
            <a:pPr marL="168275" lvl="3" indent="-168275" eaLnBrk="1" hangingPunct="1">
              <a:spcBef>
                <a:spcPts val="600"/>
              </a:spcBef>
              <a:spcAft>
                <a:spcPts val="1200"/>
              </a:spcAft>
              <a:buClr>
                <a:srgbClr val="002A7E"/>
              </a:buClr>
              <a:buFont typeface="Wingdings" panose="05000000000000000000" pitchFamily="2" charset="2"/>
              <a:buChar char="§"/>
              <a:defRPr/>
            </a:pPr>
            <a:r>
              <a:rPr lang="en-US" dirty="0">
                <a:latin typeface="Arial" panose="020B0604020202020204" pitchFamily="34" charset="0"/>
                <a:cs typeface="Arial" panose="020B0604020202020204" pitchFamily="34" charset="0"/>
              </a:rPr>
              <a:t>Platform for submitting an SDR</a:t>
            </a:r>
          </a:p>
          <a:p>
            <a:pPr marL="168275" lvl="3" indent="-168275" eaLnBrk="1" hangingPunct="1">
              <a:spcBef>
                <a:spcPts val="600"/>
              </a:spcBef>
              <a:spcAft>
                <a:spcPts val="1200"/>
              </a:spcAft>
              <a:buClr>
                <a:srgbClr val="002A7E"/>
              </a:buClr>
              <a:buFont typeface="Wingdings" panose="05000000000000000000" pitchFamily="2" charset="2"/>
              <a:buChar char="§"/>
              <a:defRPr/>
            </a:pPr>
            <a:r>
              <a:rPr lang="en-US" dirty="0">
                <a:latin typeface="Arial" panose="020B0604020202020204" pitchFamily="34" charset="0"/>
                <a:cs typeface="Arial" panose="020B0604020202020204" pitchFamily="34" charset="0"/>
              </a:rPr>
              <a:t>Guidelines for Contractors</a:t>
            </a:r>
          </a:p>
          <a:p>
            <a:pPr marL="168275" lvl="3" indent="-168275" eaLnBrk="1" hangingPunct="1">
              <a:spcBef>
                <a:spcPts val="600"/>
              </a:spcBef>
              <a:spcAft>
                <a:spcPts val="1200"/>
              </a:spcAft>
              <a:buClr>
                <a:srgbClr val="002A7E"/>
              </a:buClr>
              <a:buFont typeface="Wingdings" panose="05000000000000000000" pitchFamily="2" charset="2"/>
              <a:buChar char="§"/>
              <a:defRPr/>
            </a:pPr>
            <a:r>
              <a:rPr lang="en-US" dirty="0">
                <a:latin typeface="Arial" panose="020B0604020202020204" pitchFamily="34" charset="0"/>
                <a:cs typeface="Arial" panose="020B0604020202020204" pitchFamily="34" charset="0"/>
              </a:rPr>
              <a:t>Requirements for PDREP Access</a:t>
            </a:r>
          </a:p>
          <a:p>
            <a:pPr marL="168275" lvl="3" indent="-168275" eaLnBrk="1" hangingPunct="1">
              <a:spcBef>
                <a:spcPts val="600"/>
              </a:spcBef>
              <a:spcAft>
                <a:spcPts val="1200"/>
              </a:spcAft>
              <a:buClr>
                <a:srgbClr val="002A7E"/>
              </a:buClr>
              <a:buFont typeface="Wingdings" panose="05000000000000000000" pitchFamily="2" charset="2"/>
              <a:buChar char="§"/>
              <a:defRPr/>
            </a:pPr>
            <a:r>
              <a:rPr lang="en-US" dirty="0">
                <a:latin typeface="Arial" panose="020B0604020202020204" pitchFamily="34" charset="0"/>
                <a:cs typeface="Arial" panose="020B0604020202020204" pitchFamily="34" charset="0"/>
              </a:rPr>
              <a:t>SDR Terminology</a:t>
            </a:r>
          </a:p>
          <a:p>
            <a:pPr marL="168275" lvl="3" indent="-168275" eaLnBrk="1" hangingPunct="1">
              <a:spcBef>
                <a:spcPts val="600"/>
              </a:spcBef>
              <a:spcAft>
                <a:spcPts val="1200"/>
              </a:spcAft>
              <a:buClr>
                <a:srgbClr val="002A7E"/>
              </a:buClr>
              <a:buFont typeface="Wingdings" panose="05000000000000000000" pitchFamily="2" charset="2"/>
              <a:buChar char="§"/>
              <a:defRPr/>
            </a:pPr>
            <a:r>
              <a:rPr lang="en-US" dirty="0">
                <a:latin typeface="Arial" panose="020B0604020202020204" pitchFamily="34" charset="0"/>
                <a:cs typeface="Arial" panose="020B0604020202020204" pitchFamily="34" charset="0"/>
              </a:rPr>
              <a:t>Anatomy of an SDR</a:t>
            </a:r>
          </a:p>
          <a:p>
            <a:pPr marL="168275" lvl="3" indent="-168275" eaLnBrk="1" hangingPunct="1">
              <a:spcBef>
                <a:spcPts val="600"/>
              </a:spcBef>
              <a:spcAft>
                <a:spcPts val="1200"/>
              </a:spcAft>
              <a:buClr>
                <a:srgbClr val="002A7E"/>
              </a:buClr>
              <a:buFont typeface="Wingdings" panose="05000000000000000000" pitchFamily="2" charset="2"/>
              <a:buChar char="§"/>
              <a:defRPr/>
            </a:pPr>
            <a:r>
              <a:rPr lang="en-US" dirty="0">
                <a:latin typeface="Arial" panose="020B0604020202020204" pitchFamily="34" charset="0"/>
                <a:cs typeface="Arial" panose="020B0604020202020204" pitchFamily="34" charset="0"/>
              </a:rPr>
              <a:t>SDR Scenario Walkthrough</a:t>
            </a:r>
          </a:p>
          <a:p>
            <a:pPr marL="168275" lvl="3" indent="-168275" eaLnBrk="1" hangingPunct="1">
              <a:spcBef>
                <a:spcPts val="600"/>
              </a:spcBef>
              <a:spcAft>
                <a:spcPts val="1200"/>
              </a:spcAft>
              <a:buClr>
                <a:srgbClr val="002A7E"/>
              </a:buClr>
              <a:buFont typeface="Wingdings" panose="05000000000000000000" pitchFamily="2" charset="2"/>
              <a:buChar char="§"/>
              <a:defRPr/>
            </a:pPr>
            <a:r>
              <a:rPr lang="en-US" dirty="0">
                <a:latin typeface="Arial" panose="020B0604020202020204" pitchFamily="34" charset="0"/>
                <a:cs typeface="Arial" panose="020B0604020202020204" pitchFamily="34" charset="0"/>
              </a:rPr>
              <a:t>Review of the most common mistakes</a:t>
            </a:r>
          </a:p>
          <a:p>
            <a:pPr marL="168275" lvl="3" indent="-168275" eaLnBrk="1" hangingPunct="1">
              <a:spcBef>
                <a:spcPts val="600"/>
              </a:spcBef>
              <a:spcAft>
                <a:spcPts val="1200"/>
              </a:spcAft>
              <a:buClr>
                <a:srgbClr val="002A7E"/>
              </a:buClr>
              <a:buFont typeface="Wingdings" panose="05000000000000000000" pitchFamily="2" charset="2"/>
              <a:buChar char="§"/>
              <a:defRPr/>
            </a:pPr>
            <a:r>
              <a:rPr lang="en-US" dirty="0">
                <a:latin typeface="Arial" panose="020B0604020202020204" pitchFamily="34" charset="0"/>
                <a:cs typeface="Arial" panose="020B0604020202020204" pitchFamily="34" charset="0"/>
              </a:rPr>
              <a:t>Important Reminders </a:t>
            </a:r>
          </a:p>
          <a:p>
            <a:pPr marL="168275" lvl="3" indent="-168275" eaLnBrk="1" hangingPunct="1">
              <a:spcBef>
                <a:spcPts val="600"/>
              </a:spcBef>
              <a:spcAft>
                <a:spcPts val="1200"/>
              </a:spcAft>
              <a:buClr>
                <a:srgbClr val="002A7E"/>
              </a:buClr>
              <a:buFont typeface="Wingdings" panose="05000000000000000000" pitchFamily="2" charset="2"/>
              <a:buChar char="§"/>
              <a:defRPr/>
            </a:pPr>
            <a:r>
              <a:rPr lang="en-US" dirty="0">
                <a:latin typeface="Arial" panose="020B0604020202020204" pitchFamily="34" charset="0"/>
                <a:cs typeface="Arial" panose="020B0604020202020204" pitchFamily="34" charset="0"/>
              </a:rPr>
              <a:t>NAVSUP WSS SDR POCs</a:t>
            </a:r>
            <a:endParaRPr lang="en-US" sz="1600" dirty="0">
              <a:latin typeface="Arial" panose="020B0604020202020204" pitchFamily="34" charset="0"/>
              <a:cs typeface="Arial" panose="020B0604020202020204" pitchFamily="34" charset="0"/>
            </a:endParaRPr>
          </a:p>
          <a:p>
            <a:pPr marL="168275" lvl="3" indent="-168275" eaLnBrk="1" hangingPunct="1">
              <a:lnSpc>
                <a:spcPct val="150000"/>
              </a:lnSpc>
              <a:buClr>
                <a:srgbClr val="002A7E"/>
              </a:buClr>
              <a:buFont typeface="Wingdings" panose="05000000000000000000" pitchFamily="2" charset="2"/>
              <a:buChar char="§"/>
              <a:defRPr/>
            </a:pPr>
            <a:endParaRPr lang="en-US" sz="1600" dirty="0">
              <a:latin typeface="Arial" panose="020B0604020202020204" pitchFamily="34" charset="0"/>
              <a:cs typeface="Arial" panose="020B0604020202020204" pitchFamily="34" charset="0"/>
            </a:endParaRPr>
          </a:p>
        </p:txBody>
      </p:sp>
      <p:sp>
        <p:nvSpPr>
          <p:cNvPr id="18" name="Text Placeholder 2">
            <a:extLst>
              <a:ext uri="{FF2B5EF4-FFF2-40B4-BE49-F238E27FC236}">
                <a16:creationId xmlns:a16="http://schemas.microsoft.com/office/drawing/2014/main" id="{241F8230-940F-86A7-595F-645C6ECC7302}"/>
              </a:ext>
            </a:extLst>
          </p:cNvPr>
          <p:cNvSpPr txBox="1">
            <a:spLocks noChangeAspect="1"/>
          </p:cNvSpPr>
          <p:nvPr/>
        </p:nvSpPr>
        <p:spPr bwMode="auto">
          <a:xfrm>
            <a:off x="2374396" y="792621"/>
            <a:ext cx="6516200" cy="279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Narrow" panose="020B0606020202030204" pitchFamily="34" charset="0"/>
                <a:ea typeface="MS PGothic" panose="020B0600070205080204" pitchFamily="34" charset="-128"/>
              </a:defRPr>
            </a:lvl1pPr>
            <a:lvl2pPr marL="742950" indent="-285750">
              <a:defRPr>
                <a:solidFill>
                  <a:schemeClr val="tx1"/>
                </a:solidFill>
                <a:latin typeface="Arial Narrow" panose="020B0606020202030204" pitchFamily="34" charset="0"/>
                <a:ea typeface="MS PGothic" panose="020B0600070205080204" pitchFamily="34" charset="-128"/>
              </a:defRPr>
            </a:lvl2pPr>
            <a:lvl3pPr marL="1143000" indent="-228600">
              <a:defRPr>
                <a:solidFill>
                  <a:schemeClr val="tx1"/>
                </a:solidFill>
                <a:latin typeface="Arial Narrow" panose="020B0606020202030204" pitchFamily="34" charset="0"/>
                <a:ea typeface="MS PGothic" panose="020B0600070205080204" pitchFamily="34" charset="-128"/>
              </a:defRPr>
            </a:lvl3pPr>
            <a:lvl4pPr marL="1600200" indent="-228600">
              <a:defRPr>
                <a:solidFill>
                  <a:schemeClr val="tx1"/>
                </a:solidFill>
                <a:latin typeface="Arial Narrow" panose="020B0606020202030204" pitchFamily="34" charset="0"/>
                <a:ea typeface="MS PGothic" panose="020B0600070205080204" pitchFamily="34" charset="-128"/>
              </a:defRPr>
            </a:lvl4pPr>
            <a:lvl5pPr marL="2057400" indent="-228600">
              <a:defRPr>
                <a:solidFill>
                  <a:schemeClr val="tx1"/>
                </a:solidFill>
                <a:latin typeface="Arial Narrow" panose="020B0606020202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9pPr>
          </a:lstStyle>
          <a:p>
            <a:pPr>
              <a:lnSpc>
                <a:spcPts val="2200"/>
              </a:lnSpc>
            </a:pPr>
            <a:r>
              <a:rPr lang="en-US" altLang="en-US" sz="2400" b="1" dirty="0">
                <a:solidFill>
                  <a:schemeClr val="bg1"/>
                </a:solidFill>
                <a:latin typeface="Arial" panose="020B0604020202020204" pitchFamily="34" charset="0"/>
                <a:cs typeface="Arial" panose="020B0604020202020204" pitchFamily="34" charset="0"/>
              </a:rPr>
              <a:t>Agenda</a:t>
            </a:r>
          </a:p>
        </p:txBody>
      </p:sp>
      <p:sp>
        <p:nvSpPr>
          <p:cNvPr id="8" name="TextBox 7">
            <a:extLst>
              <a:ext uri="{FF2B5EF4-FFF2-40B4-BE49-F238E27FC236}">
                <a16:creationId xmlns:a16="http://schemas.microsoft.com/office/drawing/2014/main" id="{6B2A4CC3-7271-0EA1-5D04-1AE372650049}"/>
              </a:ext>
            </a:extLst>
          </p:cNvPr>
          <p:cNvSpPr txBox="1"/>
          <p:nvPr/>
        </p:nvSpPr>
        <p:spPr>
          <a:xfrm>
            <a:off x="6712620" y="2273485"/>
            <a:ext cx="184731" cy="300082"/>
          </a:xfrm>
          <a:prstGeom prst="rect">
            <a:avLst/>
          </a:prstGeom>
          <a:noFill/>
        </p:spPr>
        <p:txBody>
          <a:bodyPr wrap="none" rtlCol="0">
            <a:spAutoFit/>
          </a:bodyPr>
          <a:lstStyle/>
          <a:p>
            <a:endParaRPr lang="en-US" sz="1350" dirty="0"/>
          </a:p>
        </p:txBody>
      </p:sp>
    </p:spTree>
    <p:extLst>
      <p:ext uri="{BB962C8B-B14F-4D97-AF65-F5344CB8AC3E}">
        <p14:creationId xmlns:p14="http://schemas.microsoft.com/office/powerpoint/2010/main" val="16379620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288468-0984-68C1-E272-3C74F85436C8}"/>
            </a:ext>
          </a:extLst>
        </p:cNvPr>
        <p:cNvGrpSpPr/>
        <p:nvPr/>
      </p:nvGrpSpPr>
      <p:grpSpPr>
        <a:xfrm>
          <a:off x="0" y="0"/>
          <a:ext cx="0" cy="0"/>
          <a:chOff x="0" y="0"/>
          <a:chExt cx="0" cy="0"/>
        </a:xfrm>
      </p:grpSpPr>
      <p:sp>
        <p:nvSpPr>
          <p:cNvPr id="18" name="Text Placeholder 2">
            <a:extLst>
              <a:ext uri="{FF2B5EF4-FFF2-40B4-BE49-F238E27FC236}">
                <a16:creationId xmlns:a16="http://schemas.microsoft.com/office/drawing/2014/main" id="{1ABB4E72-A921-8AD0-6806-BAB355C805C6}"/>
              </a:ext>
            </a:extLst>
          </p:cNvPr>
          <p:cNvSpPr txBox="1">
            <a:spLocks noChangeAspect="1"/>
          </p:cNvSpPr>
          <p:nvPr/>
        </p:nvSpPr>
        <p:spPr bwMode="auto">
          <a:xfrm>
            <a:off x="2211898" y="383724"/>
            <a:ext cx="6514797" cy="755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Narrow" panose="020B0606020202030204" pitchFamily="34" charset="0"/>
                <a:ea typeface="MS PGothic" panose="020B0600070205080204" pitchFamily="34" charset="-128"/>
              </a:defRPr>
            </a:lvl1pPr>
            <a:lvl2pPr marL="742950" indent="-285750">
              <a:defRPr>
                <a:solidFill>
                  <a:schemeClr val="tx1"/>
                </a:solidFill>
                <a:latin typeface="Arial Narrow" panose="020B0606020202030204" pitchFamily="34" charset="0"/>
                <a:ea typeface="MS PGothic" panose="020B0600070205080204" pitchFamily="34" charset="-128"/>
              </a:defRPr>
            </a:lvl2pPr>
            <a:lvl3pPr marL="1143000" indent="-228600">
              <a:defRPr>
                <a:solidFill>
                  <a:schemeClr val="tx1"/>
                </a:solidFill>
                <a:latin typeface="Arial Narrow" panose="020B0606020202030204" pitchFamily="34" charset="0"/>
                <a:ea typeface="MS PGothic" panose="020B0600070205080204" pitchFamily="34" charset="-128"/>
              </a:defRPr>
            </a:lvl3pPr>
            <a:lvl4pPr marL="1600200" indent="-228600">
              <a:defRPr>
                <a:solidFill>
                  <a:schemeClr val="tx1"/>
                </a:solidFill>
                <a:latin typeface="Arial Narrow" panose="020B0606020202030204" pitchFamily="34" charset="0"/>
                <a:ea typeface="MS PGothic" panose="020B0600070205080204" pitchFamily="34" charset="-128"/>
              </a:defRPr>
            </a:lvl4pPr>
            <a:lvl5pPr marL="2057400" indent="-228600">
              <a:defRPr>
                <a:solidFill>
                  <a:schemeClr val="tx1"/>
                </a:solidFill>
                <a:latin typeface="Arial Narrow" panose="020B0606020202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9pPr>
          </a:lstStyle>
          <a:p>
            <a:pPr>
              <a:lnSpc>
                <a:spcPts val="2200"/>
              </a:lnSpc>
            </a:pPr>
            <a:r>
              <a:rPr lang="en-US" altLang="en-US" sz="2400" b="1" dirty="0">
                <a:solidFill>
                  <a:schemeClr val="bg1"/>
                </a:solidFill>
                <a:latin typeface="Arial" panose="020B0604020202020204" pitchFamily="34" charset="0"/>
                <a:cs typeface="Arial" panose="020B0604020202020204" pitchFamily="34" charset="0"/>
              </a:rPr>
              <a:t>SDR Scenario 5: Incorrect Item Received/ Misdirected	</a:t>
            </a:r>
          </a:p>
        </p:txBody>
      </p:sp>
      <p:sp>
        <p:nvSpPr>
          <p:cNvPr id="8" name="TextBox 7">
            <a:extLst>
              <a:ext uri="{FF2B5EF4-FFF2-40B4-BE49-F238E27FC236}">
                <a16:creationId xmlns:a16="http://schemas.microsoft.com/office/drawing/2014/main" id="{21C682A9-5235-7C3C-C465-BFB333DC7C5E}"/>
              </a:ext>
            </a:extLst>
          </p:cNvPr>
          <p:cNvSpPr txBox="1"/>
          <p:nvPr/>
        </p:nvSpPr>
        <p:spPr>
          <a:xfrm>
            <a:off x="6712620" y="2273485"/>
            <a:ext cx="184731" cy="300082"/>
          </a:xfrm>
          <a:prstGeom prst="rect">
            <a:avLst/>
          </a:prstGeom>
          <a:noFill/>
        </p:spPr>
        <p:txBody>
          <a:bodyPr wrap="none" rtlCol="0">
            <a:spAutoFit/>
          </a:bodyPr>
          <a:lstStyle/>
          <a:p>
            <a:endParaRPr lang="en-US" sz="1350" dirty="0"/>
          </a:p>
        </p:txBody>
      </p:sp>
      <p:sp>
        <p:nvSpPr>
          <p:cNvPr id="2" name="Rectangle 1">
            <a:extLst>
              <a:ext uri="{FF2B5EF4-FFF2-40B4-BE49-F238E27FC236}">
                <a16:creationId xmlns:a16="http://schemas.microsoft.com/office/drawing/2014/main" id="{D7CD4728-B993-52F4-30C8-E49A592C711E}"/>
              </a:ext>
            </a:extLst>
          </p:cNvPr>
          <p:cNvSpPr/>
          <p:nvPr/>
        </p:nvSpPr>
        <p:spPr>
          <a:xfrm>
            <a:off x="1854199" y="1768652"/>
            <a:ext cx="8407400" cy="4683333"/>
          </a:xfrm>
          <a:prstGeom prst="rect">
            <a:avLst/>
          </a:prstGeom>
        </p:spPr>
        <p:txBody>
          <a:bodyPr wrap="square">
            <a:spAutoFit/>
          </a:bodyPr>
          <a:lstStyle/>
          <a:p>
            <a:pPr marL="0" lvl="3">
              <a:spcBef>
                <a:spcPts val="1000"/>
              </a:spcBef>
              <a:spcAft>
                <a:spcPts val="1200"/>
              </a:spcAft>
              <a:buClr>
                <a:srgbClr val="002A7E"/>
              </a:buClr>
              <a:defRPr/>
            </a:pPr>
            <a:r>
              <a:rPr lang="en-US" sz="1600" b="1" dirty="0">
                <a:solidFill>
                  <a:schemeClr val="tx2"/>
                </a:solidFill>
                <a:latin typeface="Arial" panose="020B0604020202020204" pitchFamily="34" charset="0"/>
                <a:cs typeface="Arial" panose="020B0604020202020204" pitchFamily="34" charset="0"/>
              </a:rPr>
              <a:t>If you receive an incorrect or misdirected item:</a:t>
            </a:r>
          </a:p>
          <a:p>
            <a:pPr marL="457200" lvl="3" indent="-457200">
              <a:spcBef>
                <a:spcPts val="1000"/>
              </a:spcBef>
              <a:spcAft>
                <a:spcPts val="1200"/>
              </a:spcAft>
              <a:buClr>
                <a:srgbClr val="002A7E"/>
              </a:buClr>
              <a:buFont typeface="Wingdings" panose="05000000000000000000" pitchFamily="2" charset="2"/>
              <a:buChar char="§"/>
              <a:defRPr/>
            </a:pPr>
            <a:r>
              <a:rPr lang="en-US" sz="1400" dirty="0">
                <a:latin typeface="Arial" panose="020B0604020202020204" pitchFamily="34" charset="0"/>
                <a:cs typeface="Arial" panose="020B0604020202020204" pitchFamily="34" charset="0"/>
              </a:rPr>
              <a:t>Submit an Information Only SDR for incorrect item received </a:t>
            </a:r>
          </a:p>
          <a:p>
            <a:pPr marL="457200" lvl="3" indent="-457200">
              <a:spcBef>
                <a:spcPts val="1000"/>
              </a:spcBef>
              <a:spcAft>
                <a:spcPts val="1200"/>
              </a:spcAft>
              <a:buClr>
                <a:srgbClr val="002A7E"/>
              </a:buClr>
              <a:buFont typeface="Wingdings" panose="05000000000000000000" pitchFamily="2" charset="2"/>
              <a:buChar char="§"/>
              <a:defRPr/>
            </a:pPr>
            <a:r>
              <a:rPr lang="en-US" sz="1400" dirty="0">
                <a:latin typeface="Arial" panose="020B0604020202020204" pitchFamily="34" charset="0"/>
                <a:cs typeface="Arial" panose="020B0604020202020204" pitchFamily="34" charset="0"/>
              </a:rPr>
              <a:t>PDREP Discrepancy Code: W (Incorrect Item)</a:t>
            </a:r>
          </a:p>
          <a:p>
            <a:pPr marL="457200" lvl="3" indent="-457200">
              <a:spcBef>
                <a:spcPts val="1000"/>
              </a:spcBef>
              <a:spcAft>
                <a:spcPts val="1200"/>
              </a:spcAft>
              <a:buClr>
                <a:srgbClr val="002A7E"/>
              </a:buClr>
              <a:buFont typeface="Wingdings" panose="05000000000000000000" pitchFamily="2" charset="2"/>
              <a:buChar char="§"/>
              <a:defRPr/>
            </a:pPr>
            <a:r>
              <a:rPr lang="en-US" sz="1400" dirty="0">
                <a:latin typeface="Arial" panose="020B0604020202020204" pitchFamily="34" charset="0"/>
                <a:cs typeface="Arial" panose="020B0604020202020204" pitchFamily="34" charset="0"/>
              </a:rPr>
              <a:t>If you have the ability to repair the incorrect item received (on contract), receipt for the material in ‘F’ Condition, induct, and repair</a:t>
            </a:r>
          </a:p>
          <a:p>
            <a:pPr marL="457200" lvl="3" indent="-457200">
              <a:spcBef>
                <a:spcPts val="1000"/>
              </a:spcBef>
              <a:spcAft>
                <a:spcPts val="1200"/>
              </a:spcAft>
              <a:buClr>
                <a:srgbClr val="002A7E"/>
              </a:buClr>
              <a:buFont typeface="Wingdings" panose="05000000000000000000" pitchFamily="2" charset="2"/>
              <a:buChar char="§"/>
              <a:defRPr/>
            </a:pPr>
            <a:r>
              <a:rPr lang="en-US" sz="1400" dirty="0">
                <a:latin typeface="Arial" panose="020B0604020202020204" pitchFamily="34" charset="0"/>
                <a:cs typeface="Arial" panose="020B0604020202020204" pitchFamily="34" charset="0"/>
              </a:rPr>
              <a:t>If you do not have the repair capability, receipt for what you actually received in ‘J’ Condition and ship it to the nearest ATAC under the same document number.</a:t>
            </a:r>
          </a:p>
          <a:p>
            <a:pPr marL="457200" lvl="3" indent="-457200">
              <a:spcBef>
                <a:spcPts val="1000"/>
              </a:spcBef>
              <a:spcAft>
                <a:spcPts val="1200"/>
              </a:spcAft>
              <a:buClr>
                <a:srgbClr val="002A7E"/>
              </a:buClr>
              <a:buFont typeface="Wingdings" panose="05000000000000000000" pitchFamily="2" charset="2"/>
              <a:buChar char="§"/>
              <a:defRPr/>
            </a:pPr>
            <a:r>
              <a:rPr lang="en-US" sz="1400" dirty="0">
                <a:latin typeface="Arial" panose="020B0604020202020204" pitchFamily="34" charset="0"/>
                <a:cs typeface="Arial" panose="020B0604020202020204" pitchFamily="34" charset="0"/>
              </a:rPr>
              <a:t>If the item cannot be identified, take pictures of the material and upload them onto PDREP. Receipt for the asset under NIIN MDJ111111 in ‘J’ Condition and ship it to the nearest ATAC under the same document number.</a:t>
            </a:r>
          </a:p>
          <a:p>
            <a:pPr marL="457200" lvl="3" indent="-457200">
              <a:spcBef>
                <a:spcPts val="1000"/>
              </a:spcBef>
              <a:spcAft>
                <a:spcPts val="1200"/>
              </a:spcAft>
              <a:buClr>
                <a:srgbClr val="002A7E"/>
              </a:buClr>
              <a:buFont typeface="Wingdings" panose="05000000000000000000" pitchFamily="2" charset="2"/>
              <a:buChar char="§"/>
              <a:defRPr/>
            </a:pPr>
            <a:endParaRPr lang="en-US" sz="1400" dirty="0">
              <a:latin typeface="Arial" panose="020B0604020202020204" pitchFamily="34" charset="0"/>
              <a:cs typeface="Arial" panose="020B0604020202020204" pitchFamily="34" charset="0"/>
            </a:endParaRPr>
          </a:p>
          <a:p>
            <a:pPr marL="914400" lvl="5">
              <a:spcBef>
                <a:spcPts val="1000"/>
              </a:spcBef>
              <a:spcAft>
                <a:spcPts val="1200"/>
              </a:spcAft>
              <a:buClr>
                <a:srgbClr val="002A7E"/>
              </a:buClr>
              <a:defRPr/>
            </a:pPr>
            <a:endParaRPr lang="en-U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670771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49ADFE-68B4-0DFC-2F80-041EFBD538C2}"/>
            </a:ext>
          </a:extLst>
        </p:cNvPr>
        <p:cNvGrpSpPr/>
        <p:nvPr/>
      </p:nvGrpSpPr>
      <p:grpSpPr>
        <a:xfrm>
          <a:off x="0" y="0"/>
          <a:ext cx="0" cy="0"/>
          <a:chOff x="0" y="0"/>
          <a:chExt cx="0" cy="0"/>
        </a:xfrm>
      </p:grpSpPr>
      <p:sp>
        <p:nvSpPr>
          <p:cNvPr id="18" name="Text Placeholder 2">
            <a:extLst>
              <a:ext uri="{FF2B5EF4-FFF2-40B4-BE49-F238E27FC236}">
                <a16:creationId xmlns:a16="http://schemas.microsoft.com/office/drawing/2014/main" id="{FAB7D2F3-0657-5ECF-6880-4B719C4C0EAE}"/>
              </a:ext>
            </a:extLst>
          </p:cNvPr>
          <p:cNvSpPr txBox="1">
            <a:spLocks noChangeAspect="1"/>
          </p:cNvSpPr>
          <p:nvPr/>
        </p:nvSpPr>
        <p:spPr bwMode="auto">
          <a:xfrm>
            <a:off x="2246404" y="383722"/>
            <a:ext cx="6514797" cy="755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Narrow" panose="020B0606020202030204" pitchFamily="34" charset="0"/>
                <a:ea typeface="MS PGothic" panose="020B0600070205080204" pitchFamily="34" charset="-128"/>
              </a:defRPr>
            </a:lvl1pPr>
            <a:lvl2pPr marL="742950" indent="-285750">
              <a:defRPr>
                <a:solidFill>
                  <a:schemeClr val="tx1"/>
                </a:solidFill>
                <a:latin typeface="Arial Narrow" panose="020B0606020202030204" pitchFamily="34" charset="0"/>
                <a:ea typeface="MS PGothic" panose="020B0600070205080204" pitchFamily="34" charset="-128"/>
              </a:defRPr>
            </a:lvl2pPr>
            <a:lvl3pPr marL="1143000" indent="-228600">
              <a:defRPr>
                <a:solidFill>
                  <a:schemeClr val="tx1"/>
                </a:solidFill>
                <a:latin typeface="Arial Narrow" panose="020B0606020202030204" pitchFamily="34" charset="0"/>
                <a:ea typeface="MS PGothic" panose="020B0600070205080204" pitchFamily="34" charset="-128"/>
              </a:defRPr>
            </a:lvl3pPr>
            <a:lvl4pPr marL="1600200" indent="-228600">
              <a:defRPr>
                <a:solidFill>
                  <a:schemeClr val="tx1"/>
                </a:solidFill>
                <a:latin typeface="Arial Narrow" panose="020B0606020202030204" pitchFamily="34" charset="0"/>
                <a:ea typeface="MS PGothic" panose="020B0600070205080204" pitchFamily="34" charset="-128"/>
              </a:defRPr>
            </a:lvl4pPr>
            <a:lvl5pPr marL="2057400" indent="-228600">
              <a:defRPr>
                <a:solidFill>
                  <a:schemeClr val="tx1"/>
                </a:solidFill>
                <a:latin typeface="Arial Narrow" panose="020B0606020202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9pPr>
          </a:lstStyle>
          <a:p>
            <a:pPr>
              <a:lnSpc>
                <a:spcPts val="2200"/>
              </a:lnSpc>
            </a:pPr>
            <a:r>
              <a:rPr lang="en-US" altLang="en-US" sz="2400" b="1" dirty="0">
                <a:solidFill>
                  <a:schemeClr val="bg1"/>
                </a:solidFill>
                <a:latin typeface="Arial" panose="020B0604020202020204" pitchFamily="34" charset="0"/>
                <a:cs typeface="Arial" panose="020B0604020202020204" pitchFamily="34" charset="0"/>
              </a:rPr>
              <a:t>SDR Scenario 5: Incorrect Item Received/ Misdirected	</a:t>
            </a:r>
          </a:p>
        </p:txBody>
      </p:sp>
      <p:sp>
        <p:nvSpPr>
          <p:cNvPr id="8" name="TextBox 7">
            <a:extLst>
              <a:ext uri="{FF2B5EF4-FFF2-40B4-BE49-F238E27FC236}">
                <a16:creationId xmlns:a16="http://schemas.microsoft.com/office/drawing/2014/main" id="{6B08C676-6866-4091-AE09-747F2EB4823F}"/>
              </a:ext>
            </a:extLst>
          </p:cNvPr>
          <p:cNvSpPr txBox="1"/>
          <p:nvPr/>
        </p:nvSpPr>
        <p:spPr>
          <a:xfrm>
            <a:off x="6712620" y="2273485"/>
            <a:ext cx="184731" cy="300082"/>
          </a:xfrm>
          <a:prstGeom prst="rect">
            <a:avLst/>
          </a:prstGeom>
          <a:noFill/>
        </p:spPr>
        <p:txBody>
          <a:bodyPr wrap="none" rtlCol="0">
            <a:spAutoFit/>
          </a:bodyPr>
          <a:lstStyle/>
          <a:p>
            <a:endParaRPr lang="en-US" sz="1350" dirty="0"/>
          </a:p>
        </p:txBody>
      </p:sp>
      <p:sp>
        <p:nvSpPr>
          <p:cNvPr id="2" name="Rectangle 1">
            <a:extLst>
              <a:ext uri="{FF2B5EF4-FFF2-40B4-BE49-F238E27FC236}">
                <a16:creationId xmlns:a16="http://schemas.microsoft.com/office/drawing/2014/main" id="{162EEB97-E22E-0BE5-C3E5-BA690A9B1A85}"/>
              </a:ext>
            </a:extLst>
          </p:cNvPr>
          <p:cNvSpPr/>
          <p:nvPr/>
        </p:nvSpPr>
        <p:spPr>
          <a:xfrm>
            <a:off x="1854199" y="1768651"/>
            <a:ext cx="8407400" cy="2728952"/>
          </a:xfrm>
          <a:prstGeom prst="rect">
            <a:avLst/>
          </a:prstGeom>
        </p:spPr>
        <p:txBody>
          <a:bodyPr wrap="square">
            <a:spAutoFit/>
          </a:bodyPr>
          <a:lstStyle/>
          <a:p>
            <a:pPr marL="0" lvl="3">
              <a:spcBef>
                <a:spcPts val="1000"/>
              </a:spcBef>
              <a:spcAft>
                <a:spcPts val="1200"/>
              </a:spcAft>
              <a:buClr>
                <a:srgbClr val="002A7E"/>
              </a:buClr>
              <a:defRPr/>
            </a:pPr>
            <a:r>
              <a:rPr lang="en-US" b="1" dirty="0">
                <a:solidFill>
                  <a:schemeClr val="tx2"/>
                </a:solidFill>
                <a:latin typeface="Arial" panose="020B0604020202020204" pitchFamily="34" charset="0"/>
                <a:cs typeface="Arial" panose="020B0604020202020204" pitchFamily="34" charset="0"/>
              </a:rPr>
              <a:t>If you receive an incorrect or misdirected item continued:</a:t>
            </a:r>
          </a:p>
          <a:p>
            <a:pPr marL="457200" lvl="3" indent="-457200">
              <a:spcBef>
                <a:spcPts val="1000"/>
              </a:spcBef>
              <a:spcAft>
                <a:spcPts val="1200"/>
              </a:spcAft>
              <a:buClr>
                <a:srgbClr val="002A7E"/>
              </a:buClr>
              <a:buFont typeface="Wingdings" panose="05000000000000000000" pitchFamily="2" charset="2"/>
              <a:buChar char="§"/>
              <a:defRPr/>
            </a:pPr>
            <a:r>
              <a:rPr lang="en-US" sz="1600" dirty="0">
                <a:latin typeface="Arial" panose="020B0604020202020204" pitchFamily="34" charset="0"/>
                <a:cs typeface="Arial" panose="020B0604020202020204" pitchFamily="34" charset="0"/>
              </a:rPr>
              <a:t>NIIN MDJ111111 no longer works in PDREP. You can proceed by entering the FSC (Federal Supply Classification) Number</a:t>
            </a:r>
          </a:p>
          <a:p>
            <a:pPr marL="0" lvl="3">
              <a:spcBef>
                <a:spcPts val="1000"/>
              </a:spcBef>
              <a:spcAft>
                <a:spcPts val="1200"/>
              </a:spcAft>
              <a:buClr>
                <a:srgbClr val="002A7E"/>
              </a:buClr>
              <a:defRPr/>
            </a:pPr>
            <a:endParaRPr lang="en-US" sz="1600" dirty="0">
              <a:latin typeface="Arial" panose="020B0604020202020204" pitchFamily="34" charset="0"/>
              <a:cs typeface="Arial" panose="020B0604020202020204" pitchFamily="34" charset="0"/>
            </a:endParaRPr>
          </a:p>
          <a:p>
            <a:pPr marL="457200" lvl="3" indent="-457200">
              <a:spcBef>
                <a:spcPts val="1000"/>
              </a:spcBef>
              <a:spcAft>
                <a:spcPts val="1200"/>
              </a:spcAft>
              <a:buClr>
                <a:srgbClr val="002A7E"/>
              </a:buClr>
              <a:buFont typeface="Wingdings" panose="05000000000000000000" pitchFamily="2" charset="2"/>
              <a:buChar char="§"/>
              <a:defRPr/>
            </a:pPr>
            <a:endParaRPr lang="en-US" sz="1600" dirty="0">
              <a:latin typeface="Arial" panose="020B0604020202020204" pitchFamily="34" charset="0"/>
              <a:cs typeface="Arial" panose="020B0604020202020204" pitchFamily="34" charset="0"/>
            </a:endParaRPr>
          </a:p>
          <a:p>
            <a:pPr marL="914400" lvl="5">
              <a:spcBef>
                <a:spcPts val="1000"/>
              </a:spcBef>
              <a:spcAft>
                <a:spcPts val="1200"/>
              </a:spcAft>
              <a:buClr>
                <a:srgbClr val="002A7E"/>
              </a:buClr>
              <a:defRPr/>
            </a:pPr>
            <a:endParaRPr lang="en-US" sz="1600"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D3EB5528-9BA7-6348-1F73-9340F7285CD9}"/>
              </a:ext>
            </a:extLst>
          </p:cNvPr>
          <p:cNvPicPr>
            <a:picLocks noChangeAspect="1"/>
          </p:cNvPicPr>
          <p:nvPr/>
        </p:nvPicPr>
        <p:blipFill>
          <a:blip r:embed="rId2"/>
          <a:stretch>
            <a:fillRect/>
          </a:stretch>
        </p:blipFill>
        <p:spPr>
          <a:xfrm>
            <a:off x="1930402" y="3429000"/>
            <a:ext cx="8331199" cy="2372844"/>
          </a:xfrm>
          <a:prstGeom prst="rect">
            <a:avLst/>
          </a:prstGeom>
        </p:spPr>
      </p:pic>
    </p:spTree>
    <p:extLst>
      <p:ext uri="{BB962C8B-B14F-4D97-AF65-F5344CB8AC3E}">
        <p14:creationId xmlns:p14="http://schemas.microsoft.com/office/powerpoint/2010/main" val="36766402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30B11-0C58-A0DB-BDE1-2E3D8D2EAE52}"/>
            </a:ext>
          </a:extLst>
        </p:cNvPr>
        <p:cNvGrpSpPr/>
        <p:nvPr/>
      </p:nvGrpSpPr>
      <p:grpSpPr>
        <a:xfrm>
          <a:off x="0" y="0"/>
          <a:ext cx="0" cy="0"/>
          <a:chOff x="0" y="0"/>
          <a:chExt cx="0" cy="0"/>
        </a:xfrm>
      </p:grpSpPr>
      <p:sp>
        <p:nvSpPr>
          <p:cNvPr id="18" name="Text Placeholder 2">
            <a:extLst>
              <a:ext uri="{FF2B5EF4-FFF2-40B4-BE49-F238E27FC236}">
                <a16:creationId xmlns:a16="http://schemas.microsoft.com/office/drawing/2014/main" id="{721300EC-19CE-1137-5C2D-CC62E22EF7B0}"/>
              </a:ext>
            </a:extLst>
          </p:cNvPr>
          <p:cNvSpPr txBox="1">
            <a:spLocks noChangeAspect="1"/>
          </p:cNvSpPr>
          <p:nvPr/>
        </p:nvSpPr>
        <p:spPr bwMode="auto">
          <a:xfrm>
            <a:off x="2201868" y="459970"/>
            <a:ext cx="6516200" cy="629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Narrow" panose="020B0606020202030204" pitchFamily="34" charset="0"/>
                <a:ea typeface="MS PGothic" panose="020B0600070205080204" pitchFamily="34" charset="-128"/>
              </a:defRPr>
            </a:lvl1pPr>
            <a:lvl2pPr marL="742950" indent="-285750">
              <a:defRPr>
                <a:solidFill>
                  <a:schemeClr val="tx1"/>
                </a:solidFill>
                <a:latin typeface="Arial Narrow" panose="020B0606020202030204" pitchFamily="34" charset="0"/>
                <a:ea typeface="MS PGothic" panose="020B0600070205080204" pitchFamily="34" charset="-128"/>
              </a:defRPr>
            </a:lvl2pPr>
            <a:lvl3pPr marL="1143000" indent="-228600">
              <a:defRPr>
                <a:solidFill>
                  <a:schemeClr val="tx1"/>
                </a:solidFill>
                <a:latin typeface="Arial Narrow" panose="020B0606020202030204" pitchFamily="34" charset="0"/>
                <a:ea typeface="MS PGothic" panose="020B0600070205080204" pitchFamily="34" charset="-128"/>
              </a:defRPr>
            </a:lvl3pPr>
            <a:lvl4pPr marL="1600200" indent="-228600">
              <a:defRPr>
                <a:solidFill>
                  <a:schemeClr val="tx1"/>
                </a:solidFill>
                <a:latin typeface="Arial Narrow" panose="020B0606020202030204" pitchFamily="34" charset="0"/>
                <a:ea typeface="MS PGothic" panose="020B0600070205080204" pitchFamily="34" charset="-128"/>
              </a:defRPr>
            </a:lvl4pPr>
            <a:lvl5pPr marL="2057400" indent="-228600">
              <a:defRPr>
                <a:solidFill>
                  <a:schemeClr val="tx1"/>
                </a:solidFill>
                <a:latin typeface="Arial Narrow" panose="020B0606020202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9pPr>
          </a:lstStyle>
          <a:p>
            <a:pPr>
              <a:lnSpc>
                <a:spcPts val="2200"/>
              </a:lnSpc>
            </a:pPr>
            <a:r>
              <a:rPr lang="en-US" altLang="en-US" sz="2400" b="1" dirty="0">
                <a:solidFill>
                  <a:schemeClr val="bg1"/>
                </a:solidFill>
                <a:latin typeface="Arial" panose="020B0604020202020204" pitchFamily="34" charset="0"/>
                <a:cs typeface="Arial" panose="020B0604020202020204" pitchFamily="34" charset="0"/>
              </a:rPr>
              <a:t>SDR Scenario 6: Packaging Discrepancy</a:t>
            </a:r>
          </a:p>
        </p:txBody>
      </p:sp>
      <p:sp>
        <p:nvSpPr>
          <p:cNvPr id="8" name="TextBox 7">
            <a:extLst>
              <a:ext uri="{FF2B5EF4-FFF2-40B4-BE49-F238E27FC236}">
                <a16:creationId xmlns:a16="http://schemas.microsoft.com/office/drawing/2014/main" id="{CB5C8109-B981-C678-8478-2173C20EEEE9}"/>
              </a:ext>
            </a:extLst>
          </p:cNvPr>
          <p:cNvSpPr txBox="1"/>
          <p:nvPr/>
        </p:nvSpPr>
        <p:spPr>
          <a:xfrm>
            <a:off x="6712620" y="2273485"/>
            <a:ext cx="184731" cy="300082"/>
          </a:xfrm>
          <a:prstGeom prst="rect">
            <a:avLst/>
          </a:prstGeom>
          <a:noFill/>
        </p:spPr>
        <p:txBody>
          <a:bodyPr wrap="none" rtlCol="0">
            <a:spAutoFit/>
          </a:bodyPr>
          <a:lstStyle/>
          <a:p>
            <a:endParaRPr lang="en-US" sz="1350" dirty="0"/>
          </a:p>
        </p:txBody>
      </p:sp>
      <p:sp>
        <p:nvSpPr>
          <p:cNvPr id="2" name="Rectangle 1">
            <a:extLst>
              <a:ext uri="{FF2B5EF4-FFF2-40B4-BE49-F238E27FC236}">
                <a16:creationId xmlns:a16="http://schemas.microsoft.com/office/drawing/2014/main" id="{1BFD64F4-DE64-D7AB-FA28-8F648C42F08D}"/>
              </a:ext>
            </a:extLst>
          </p:cNvPr>
          <p:cNvSpPr/>
          <p:nvPr/>
        </p:nvSpPr>
        <p:spPr>
          <a:xfrm>
            <a:off x="1854199" y="1768652"/>
            <a:ext cx="8407400" cy="4775666"/>
          </a:xfrm>
          <a:prstGeom prst="rect">
            <a:avLst/>
          </a:prstGeom>
        </p:spPr>
        <p:txBody>
          <a:bodyPr wrap="square">
            <a:spAutoFit/>
          </a:bodyPr>
          <a:lstStyle/>
          <a:p>
            <a:pPr marL="0" lvl="3">
              <a:spcBef>
                <a:spcPts val="1000"/>
              </a:spcBef>
              <a:spcAft>
                <a:spcPts val="1200"/>
              </a:spcAft>
              <a:buClr>
                <a:srgbClr val="002A7E"/>
              </a:buClr>
              <a:defRPr/>
            </a:pPr>
            <a:r>
              <a:rPr lang="en-US" sz="1600" b="1" dirty="0">
                <a:solidFill>
                  <a:schemeClr val="tx2"/>
                </a:solidFill>
                <a:latin typeface="Arial" panose="020B0604020202020204" pitchFamily="34" charset="0"/>
                <a:cs typeface="Arial" panose="020B0604020202020204" pitchFamily="34" charset="0"/>
              </a:rPr>
              <a:t>If you receive an asset that is improperly packaged: </a:t>
            </a:r>
          </a:p>
          <a:p>
            <a:pPr marL="457200" lvl="3" indent="-457200">
              <a:spcBef>
                <a:spcPts val="1000"/>
              </a:spcBef>
              <a:spcAft>
                <a:spcPts val="1200"/>
              </a:spcAft>
              <a:buClr>
                <a:srgbClr val="002A7E"/>
              </a:buClr>
              <a:buFont typeface="Wingdings" panose="05000000000000000000" pitchFamily="2" charset="2"/>
              <a:buChar char="§"/>
              <a:defRPr/>
            </a:pPr>
            <a:r>
              <a:rPr lang="en-US" sz="1600" dirty="0">
                <a:latin typeface="Arial" panose="020B0604020202020204" pitchFamily="34" charset="0"/>
                <a:cs typeface="Arial" panose="020B0604020202020204" pitchFamily="34" charset="0"/>
              </a:rPr>
              <a:t>Submit an information only SDR describing the improper packaging and damage</a:t>
            </a:r>
          </a:p>
          <a:p>
            <a:pPr marL="457200" lvl="3" indent="-457200">
              <a:spcBef>
                <a:spcPts val="1000"/>
              </a:spcBef>
              <a:spcAft>
                <a:spcPts val="1200"/>
              </a:spcAft>
              <a:buClr>
                <a:srgbClr val="002A7E"/>
              </a:buClr>
              <a:buFont typeface="Wingdings" panose="05000000000000000000" pitchFamily="2" charset="2"/>
              <a:buChar char="§"/>
              <a:defRPr/>
            </a:pPr>
            <a:r>
              <a:rPr lang="en-US" sz="1600" dirty="0">
                <a:latin typeface="Arial" panose="020B0604020202020204" pitchFamily="34" charset="0"/>
                <a:cs typeface="Arial" panose="020B0604020202020204" pitchFamily="34" charset="0"/>
              </a:rPr>
              <a:t>PDREP Discrepancy Code: P (Packaging Discrepancy)</a:t>
            </a:r>
          </a:p>
          <a:p>
            <a:pPr marL="457200" lvl="3" indent="-457200">
              <a:spcBef>
                <a:spcPts val="1000"/>
              </a:spcBef>
              <a:spcAft>
                <a:spcPts val="1200"/>
              </a:spcAft>
              <a:buClr>
                <a:srgbClr val="002A7E"/>
              </a:buClr>
              <a:buFont typeface="Wingdings" panose="05000000000000000000" pitchFamily="2" charset="2"/>
              <a:buChar char="§"/>
              <a:defRPr/>
            </a:pPr>
            <a:r>
              <a:rPr lang="en-US" sz="1600" dirty="0">
                <a:latin typeface="Arial" panose="020B0604020202020204" pitchFamily="34" charset="0"/>
                <a:cs typeface="Arial" panose="020B0604020202020204" pitchFamily="34" charset="0"/>
              </a:rPr>
              <a:t>If you have the ability to repair the improperly packaged item received (on contract), receipt for the material in ‘F’ Condition, induct, and repair</a:t>
            </a:r>
          </a:p>
          <a:p>
            <a:pPr marL="457200" lvl="3" indent="-457200">
              <a:spcBef>
                <a:spcPts val="1000"/>
              </a:spcBef>
              <a:spcAft>
                <a:spcPts val="1200"/>
              </a:spcAft>
              <a:buClr>
                <a:srgbClr val="002A7E"/>
              </a:buClr>
              <a:buFont typeface="Wingdings" panose="05000000000000000000" pitchFamily="2" charset="2"/>
              <a:buChar char="§"/>
              <a:defRPr/>
            </a:pPr>
            <a:r>
              <a:rPr lang="en-US" sz="1600" dirty="0">
                <a:latin typeface="Arial" panose="020B0604020202020204" pitchFamily="34" charset="0"/>
                <a:cs typeface="Arial" panose="020B0604020202020204" pitchFamily="34" charset="0"/>
              </a:rPr>
              <a:t>If you do not have repair capability, receipt for what you actually received in ‘F’ Condition and contact your CAV Analyst so the item manager can be notified, and disposition can be provided. </a:t>
            </a:r>
          </a:p>
          <a:p>
            <a:pPr marL="457200" lvl="3" indent="-457200">
              <a:spcBef>
                <a:spcPts val="1000"/>
              </a:spcBef>
              <a:spcAft>
                <a:spcPts val="1200"/>
              </a:spcAft>
              <a:buClr>
                <a:srgbClr val="002A7E"/>
              </a:buClr>
              <a:buFont typeface="Wingdings" panose="05000000000000000000" pitchFamily="2" charset="2"/>
              <a:buChar char="§"/>
              <a:defRPr/>
            </a:pPr>
            <a:endParaRPr lang="en-US" sz="1600" dirty="0">
              <a:latin typeface="Arial" panose="020B0604020202020204" pitchFamily="34" charset="0"/>
              <a:cs typeface="Arial" panose="020B0604020202020204" pitchFamily="34" charset="0"/>
            </a:endParaRPr>
          </a:p>
          <a:p>
            <a:pPr marL="457200" lvl="3" indent="-457200">
              <a:spcBef>
                <a:spcPts val="1000"/>
              </a:spcBef>
              <a:spcAft>
                <a:spcPts val="1200"/>
              </a:spcAft>
              <a:buClr>
                <a:srgbClr val="002A7E"/>
              </a:buClr>
              <a:buFont typeface="Wingdings" panose="05000000000000000000" pitchFamily="2" charset="2"/>
              <a:buChar char="§"/>
              <a:defRPr/>
            </a:pPr>
            <a:endParaRPr lang="en-US" sz="1600" dirty="0">
              <a:latin typeface="Arial" panose="020B0604020202020204" pitchFamily="34" charset="0"/>
              <a:cs typeface="Arial" panose="020B0604020202020204" pitchFamily="34" charset="0"/>
            </a:endParaRPr>
          </a:p>
          <a:p>
            <a:pPr marL="914400" lvl="5">
              <a:spcBef>
                <a:spcPts val="1000"/>
              </a:spcBef>
              <a:spcAft>
                <a:spcPts val="1200"/>
              </a:spcAft>
              <a:buClr>
                <a:srgbClr val="002A7E"/>
              </a:buClr>
              <a:defRPr/>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874673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3D5C30-4A0F-1CC1-18AF-623CB28DA941}"/>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35E98B81-DB9D-EAC9-88B0-499ED374B03C}"/>
              </a:ext>
            </a:extLst>
          </p:cNvPr>
          <p:cNvSpPr>
            <a:spLocks noGrp="1"/>
          </p:cNvSpPr>
          <p:nvPr>
            <p:ph sz="half" idx="1"/>
          </p:nvPr>
        </p:nvSpPr>
        <p:spPr>
          <a:xfrm>
            <a:off x="1803401" y="1560353"/>
            <a:ext cx="4174067" cy="5007501"/>
          </a:xfrm>
        </p:spPr>
        <p:txBody>
          <a:bodyPr/>
          <a:lstStyle/>
          <a:p>
            <a:pPr marL="0" indent="0" algn="ctr">
              <a:spcAft>
                <a:spcPts val="1200"/>
              </a:spcAft>
              <a:buClr>
                <a:srgbClr val="C00000"/>
              </a:buClr>
              <a:buNone/>
            </a:pPr>
            <a:r>
              <a:rPr lang="en-US" sz="2000" b="1" u="sng" dirty="0">
                <a:solidFill>
                  <a:srgbClr val="C00000"/>
                </a:solidFill>
              </a:rPr>
              <a:t>Problems</a:t>
            </a:r>
          </a:p>
          <a:p>
            <a:pPr>
              <a:lnSpc>
                <a:spcPct val="100000"/>
              </a:lnSpc>
              <a:spcBef>
                <a:spcPts val="600"/>
              </a:spcBef>
              <a:spcAft>
                <a:spcPts val="3000"/>
              </a:spcAft>
              <a:buClr>
                <a:srgbClr val="C00000"/>
              </a:buClr>
            </a:pPr>
            <a:r>
              <a:rPr lang="en-US" sz="1600" b="1" dirty="0">
                <a:solidFill>
                  <a:srgbClr val="C00000"/>
                </a:solidFill>
              </a:rPr>
              <a:t>Not choosing the right Action Point</a:t>
            </a:r>
          </a:p>
          <a:p>
            <a:pPr>
              <a:lnSpc>
                <a:spcPct val="100000"/>
              </a:lnSpc>
              <a:spcBef>
                <a:spcPts val="600"/>
              </a:spcBef>
              <a:spcAft>
                <a:spcPts val="3000"/>
              </a:spcAft>
              <a:buClr>
                <a:srgbClr val="C00000"/>
              </a:buClr>
            </a:pPr>
            <a:endParaRPr lang="en-US" sz="1600" b="1" dirty="0">
              <a:solidFill>
                <a:srgbClr val="C00000"/>
              </a:solidFill>
            </a:endParaRPr>
          </a:p>
          <a:p>
            <a:pPr>
              <a:lnSpc>
                <a:spcPct val="100000"/>
              </a:lnSpc>
              <a:spcBef>
                <a:spcPts val="600"/>
              </a:spcBef>
              <a:spcAft>
                <a:spcPts val="3000"/>
              </a:spcAft>
              <a:buClr>
                <a:srgbClr val="C00000"/>
              </a:buClr>
            </a:pPr>
            <a:r>
              <a:rPr lang="en-US" sz="1600" b="1" dirty="0">
                <a:solidFill>
                  <a:srgbClr val="C00000"/>
                </a:solidFill>
              </a:rPr>
              <a:t>I don’t know who my government sponsor is for PDREP</a:t>
            </a:r>
          </a:p>
          <a:p>
            <a:pPr>
              <a:lnSpc>
                <a:spcPct val="100000"/>
              </a:lnSpc>
              <a:spcBef>
                <a:spcPts val="600"/>
              </a:spcBef>
              <a:spcAft>
                <a:spcPts val="3000"/>
              </a:spcAft>
              <a:buClr>
                <a:srgbClr val="C00000"/>
              </a:buClr>
            </a:pPr>
            <a:endParaRPr lang="en-US" sz="1600" b="1" dirty="0">
              <a:solidFill>
                <a:srgbClr val="C00000"/>
              </a:solidFill>
            </a:endParaRPr>
          </a:p>
          <a:p>
            <a:pPr>
              <a:lnSpc>
                <a:spcPct val="100000"/>
              </a:lnSpc>
              <a:spcBef>
                <a:spcPts val="600"/>
              </a:spcBef>
              <a:spcAft>
                <a:spcPts val="3000"/>
              </a:spcAft>
              <a:buClr>
                <a:srgbClr val="C00000"/>
              </a:buClr>
            </a:pPr>
            <a:r>
              <a:rPr lang="en-US" sz="1600" b="1" dirty="0">
                <a:solidFill>
                  <a:srgbClr val="C00000"/>
                </a:solidFill>
              </a:rPr>
              <a:t>My Application for PDREP has been rejected due to security reasons</a:t>
            </a:r>
          </a:p>
          <a:p>
            <a:pPr>
              <a:lnSpc>
                <a:spcPct val="100000"/>
              </a:lnSpc>
              <a:spcBef>
                <a:spcPts val="600"/>
              </a:spcBef>
              <a:spcAft>
                <a:spcPts val="3000"/>
              </a:spcAft>
              <a:buClr>
                <a:srgbClr val="C00000"/>
              </a:buClr>
            </a:pPr>
            <a:endParaRPr lang="en-US" sz="1600" b="1" dirty="0">
              <a:solidFill>
                <a:srgbClr val="C00000"/>
              </a:solidFill>
            </a:endParaRPr>
          </a:p>
          <a:p>
            <a:pPr marL="0" indent="0">
              <a:lnSpc>
                <a:spcPct val="150000"/>
              </a:lnSpc>
              <a:spcBef>
                <a:spcPts val="600"/>
              </a:spcBef>
              <a:buClr>
                <a:srgbClr val="C00000"/>
              </a:buClr>
              <a:buNone/>
            </a:pPr>
            <a:endParaRPr lang="en-US" sz="1600" b="1" dirty="0">
              <a:solidFill>
                <a:srgbClr val="C00000"/>
              </a:solidFill>
            </a:endParaRPr>
          </a:p>
        </p:txBody>
      </p:sp>
      <p:sp>
        <p:nvSpPr>
          <p:cNvPr id="6" name="Content Placeholder 5">
            <a:extLst>
              <a:ext uri="{FF2B5EF4-FFF2-40B4-BE49-F238E27FC236}">
                <a16:creationId xmlns:a16="http://schemas.microsoft.com/office/drawing/2014/main" id="{A1EE2918-D67A-62C9-0C92-F0AD0B29D691}"/>
              </a:ext>
            </a:extLst>
          </p:cNvPr>
          <p:cNvSpPr>
            <a:spLocks noGrp="1"/>
          </p:cNvSpPr>
          <p:nvPr>
            <p:ph sz="half" idx="2"/>
          </p:nvPr>
        </p:nvSpPr>
        <p:spPr>
          <a:xfrm>
            <a:off x="6146800" y="1560352"/>
            <a:ext cx="4038600" cy="5145248"/>
          </a:xfrm>
        </p:spPr>
        <p:txBody>
          <a:bodyPr/>
          <a:lstStyle/>
          <a:p>
            <a:pPr marL="0" indent="0" algn="ctr">
              <a:spcAft>
                <a:spcPts val="1200"/>
              </a:spcAft>
              <a:buNone/>
            </a:pPr>
            <a:r>
              <a:rPr lang="en-US" sz="2000" b="1" u="sng" dirty="0">
                <a:solidFill>
                  <a:srgbClr val="002060"/>
                </a:solidFill>
              </a:rPr>
              <a:t>Solutions</a:t>
            </a:r>
            <a:r>
              <a:rPr lang="en-US" sz="1500" b="1" u="sng" dirty="0">
                <a:solidFill>
                  <a:srgbClr val="002060"/>
                </a:solidFill>
              </a:rPr>
              <a:t> </a:t>
            </a:r>
          </a:p>
          <a:p>
            <a:pPr>
              <a:lnSpc>
                <a:spcPct val="100000"/>
              </a:lnSpc>
              <a:spcBef>
                <a:spcPts val="600"/>
              </a:spcBef>
              <a:spcAft>
                <a:spcPts val="1800"/>
              </a:spcAft>
            </a:pPr>
            <a:r>
              <a:rPr lang="en-US" sz="1500" b="1" dirty="0">
                <a:solidFill>
                  <a:srgbClr val="002060"/>
                </a:solidFill>
              </a:rPr>
              <a:t>Send SDR to the Issuing Activity unless it is for incorrect material received. If the material is incorrect ALWAYS submit the SDR to NAVSUP WSS. Return the material to the nearest ATAC.</a:t>
            </a:r>
          </a:p>
          <a:p>
            <a:pPr>
              <a:lnSpc>
                <a:spcPct val="100000"/>
              </a:lnSpc>
              <a:spcBef>
                <a:spcPts val="600"/>
              </a:spcBef>
              <a:spcAft>
                <a:spcPts val="3000"/>
              </a:spcAft>
            </a:pPr>
            <a:r>
              <a:rPr lang="en-US" sz="1500" b="1" dirty="0">
                <a:solidFill>
                  <a:srgbClr val="002060"/>
                </a:solidFill>
              </a:rPr>
              <a:t>Your government sponsor is ALWAYS your CAV analyst</a:t>
            </a:r>
          </a:p>
          <a:p>
            <a:pPr>
              <a:lnSpc>
                <a:spcPct val="100000"/>
              </a:lnSpc>
              <a:spcBef>
                <a:spcPts val="600"/>
              </a:spcBef>
              <a:spcAft>
                <a:spcPts val="3000"/>
              </a:spcAft>
            </a:pPr>
            <a:endParaRPr lang="en-US" sz="1500" b="1" dirty="0">
              <a:solidFill>
                <a:srgbClr val="002060"/>
              </a:solidFill>
            </a:endParaRPr>
          </a:p>
          <a:p>
            <a:pPr>
              <a:lnSpc>
                <a:spcPct val="100000"/>
              </a:lnSpc>
              <a:spcBef>
                <a:spcPts val="600"/>
              </a:spcBef>
              <a:spcAft>
                <a:spcPts val="3000"/>
              </a:spcAft>
            </a:pPr>
            <a:r>
              <a:rPr lang="en-US" sz="1500" b="1" dirty="0">
                <a:solidFill>
                  <a:srgbClr val="002060"/>
                </a:solidFill>
              </a:rPr>
              <a:t>You must apply for security clearance BEFORE applying for PDREP access</a:t>
            </a:r>
          </a:p>
          <a:p>
            <a:pPr marL="0" indent="0">
              <a:lnSpc>
                <a:spcPct val="100000"/>
              </a:lnSpc>
              <a:spcBef>
                <a:spcPts val="600"/>
              </a:spcBef>
              <a:buNone/>
            </a:pPr>
            <a:endParaRPr lang="en-US" sz="1500" b="1" dirty="0">
              <a:solidFill>
                <a:srgbClr val="002060"/>
              </a:solidFill>
            </a:endParaRPr>
          </a:p>
          <a:p>
            <a:pPr marL="0" indent="0">
              <a:lnSpc>
                <a:spcPct val="100000"/>
              </a:lnSpc>
              <a:spcBef>
                <a:spcPts val="600"/>
              </a:spcBef>
              <a:buNone/>
            </a:pPr>
            <a:endParaRPr lang="en-US" sz="1500" b="1" dirty="0">
              <a:solidFill>
                <a:srgbClr val="002060"/>
              </a:solidFill>
            </a:endParaRPr>
          </a:p>
        </p:txBody>
      </p:sp>
      <p:sp>
        <p:nvSpPr>
          <p:cNvPr id="7" name="Text Placeholder 6">
            <a:extLst>
              <a:ext uri="{FF2B5EF4-FFF2-40B4-BE49-F238E27FC236}">
                <a16:creationId xmlns:a16="http://schemas.microsoft.com/office/drawing/2014/main" id="{C9A6A4C4-1C55-23AD-EFF8-DCA61EF9056B}"/>
              </a:ext>
            </a:extLst>
          </p:cNvPr>
          <p:cNvSpPr>
            <a:spLocks noGrp="1"/>
          </p:cNvSpPr>
          <p:nvPr>
            <p:ph type="body" idx="14"/>
          </p:nvPr>
        </p:nvSpPr>
        <p:spPr>
          <a:xfrm>
            <a:off x="2324100" y="390745"/>
            <a:ext cx="5842000" cy="699029"/>
          </a:xfrm>
        </p:spPr>
        <p:txBody>
          <a:bodyPr/>
          <a:lstStyle/>
          <a:p>
            <a:pPr algn="l"/>
            <a:r>
              <a:rPr lang="en-US" sz="2400" dirty="0"/>
              <a:t>Most Common Mistakes</a:t>
            </a:r>
          </a:p>
        </p:txBody>
      </p:sp>
    </p:spTree>
    <p:extLst>
      <p:ext uri="{BB962C8B-B14F-4D97-AF65-F5344CB8AC3E}">
        <p14:creationId xmlns:p14="http://schemas.microsoft.com/office/powerpoint/2010/main" val="239617396"/>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28535A-793A-0E94-FC2F-44F8C4D56FC7}"/>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60C0A1D3-131C-7F15-4CEB-38C8B67677F9}"/>
              </a:ext>
            </a:extLst>
          </p:cNvPr>
          <p:cNvSpPr>
            <a:spLocks noGrp="1"/>
          </p:cNvSpPr>
          <p:nvPr>
            <p:ph type="body" idx="14"/>
          </p:nvPr>
        </p:nvSpPr>
        <p:spPr>
          <a:xfrm>
            <a:off x="2359637" y="339585"/>
            <a:ext cx="5842000" cy="699029"/>
          </a:xfrm>
        </p:spPr>
        <p:txBody>
          <a:bodyPr/>
          <a:lstStyle/>
          <a:p>
            <a:pPr algn="l"/>
            <a:r>
              <a:rPr lang="en-US" sz="2400" dirty="0"/>
              <a:t>Most Common Mistakes (cont.)</a:t>
            </a:r>
          </a:p>
        </p:txBody>
      </p:sp>
      <p:sp>
        <p:nvSpPr>
          <p:cNvPr id="15" name="TextBox 14">
            <a:extLst>
              <a:ext uri="{FF2B5EF4-FFF2-40B4-BE49-F238E27FC236}">
                <a16:creationId xmlns:a16="http://schemas.microsoft.com/office/drawing/2014/main" id="{94905654-A7DB-6346-241C-766A644AA5A8}"/>
              </a:ext>
            </a:extLst>
          </p:cNvPr>
          <p:cNvSpPr txBox="1"/>
          <p:nvPr/>
        </p:nvSpPr>
        <p:spPr>
          <a:xfrm>
            <a:off x="1901505" y="1511220"/>
            <a:ext cx="8430935" cy="1738938"/>
          </a:xfrm>
          <a:prstGeom prst="rect">
            <a:avLst/>
          </a:prstGeom>
          <a:noFill/>
        </p:spPr>
        <p:txBody>
          <a:bodyPr wrap="square" rtlCol="0">
            <a:spAutoFit/>
          </a:bodyPr>
          <a:lstStyle/>
          <a:p>
            <a:pPr algn="ctr">
              <a:spcBef>
                <a:spcPts val="600"/>
              </a:spcBef>
            </a:pPr>
            <a:r>
              <a:rPr lang="en-US" sz="1600" b="1" dirty="0">
                <a:solidFill>
                  <a:schemeClr val="tx2"/>
                </a:solidFill>
                <a:latin typeface="Arial" panose="020B0604020202020204" pitchFamily="34" charset="0"/>
                <a:cs typeface="Arial" panose="020B0604020202020204" pitchFamily="34" charset="0"/>
              </a:rPr>
              <a:t>Do not choose Action Codes 1G, 1H, 3B. </a:t>
            </a:r>
          </a:p>
          <a:p>
            <a:pPr algn="ctr">
              <a:spcBef>
                <a:spcPts val="600"/>
              </a:spcBef>
              <a:spcAft>
                <a:spcPts val="1200"/>
              </a:spcAft>
            </a:pPr>
            <a:r>
              <a:rPr lang="en-US" sz="1600" b="1" u="sng" dirty="0">
                <a:solidFill>
                  <a:schemeClr val="tx2"/>
                </a:solidFill>
                <a:latin typeface="Arial" panose="020B0604020202020204" pitchFamily="34" charset="0"/>
                <a:cs typeface="Arial" panose="020B0604020202020204" pitchFamily="34" charset="0"/>
              </a:rPr>
              <a:t>DISPOSTION WILL NOT BE PROVIDED</a:t>
            </a:r>
          </a:p>
          <a:p>
            <a:pPr algn="ctr">
              <a:spcBef>
                <a:spcPts val="600"/>
              </a:spcBef>
              <a:spcAft>
                <a:spcPts val="3000"/>
              </a:spcAft>
            </a:pPr>
            <a:r>
              <a:rPr lang="en-US" sz="1600" b="1" dirty="0">
                <a:solidFill>
                  <a:schemeClr val="tx2"/>
                </a:solidFill>
                <a:latin typeface="Arial" panose="020B0604020202020204" pitchFamily="34" charset="0"/>
                <a:cs typeface="Arial" panose="020B0604020202020204" pitchFamily="34" charset="0"/>
              </a:rPr>
              <a:t>Only submit an Information Only SDR for an Overage of material</a:t>
            </a:r>
          </a:p>
          <a:p>
            <a:pPr algn="ctr"/>
            <a:endParaRPr lang="en-US" sz="1400" dirty="0"/>
          </a:p>
        </p:txBody>
      </p:sp>
      <p:pic>
        <p:nvPicPr>
          <p:cNvPr id="2" name="Picture 1">
            <a:extLst>
              <a:ext uri="{FF2B5EF4-FFF2-40B4-BE49-F238E27FC236}">
                <a16:creationId xmlns:a16="http://schemas.microsoft.com/office/drawing/2014/main" id="{1D28DCED-F968-139A-C5A1-2E786BB7368D}"/>
              </a:ext>
            </a:extLst>
          </p:cNvPr>
          <p:cNvPicPr>
            <a:picLocks noChangeAspect="1"/>
          </p:cNvPicPr>
          <p:nvPr/>
        </p:nvPicPr>
        <p:blipFill>
          <a:blip r:embed="rId3"/>
          <a:stretch>
            <a:fillRect/>
          </a:stretch>
        </p:blipFill>
        <p:spPr>
          <a:xfrm>
            <a:off x="3043893" y="2809651"/>
            <a:ext cx="6305550" cy="3495675"/>
          </a:xfrm>
          <a:prstGeom prst="rect">
            <a:avLst/>
          </a:prstGeom>
          <a:ln w="25400">
            <a:solidFill>
              <a:schemeClr val="accent1"/>
            </a:solidFill>
          </a:ln>
        </p:spPr>
      </p:pic>
      <p:sp>
        <p:nvSpPr>
          <p:cNvPr id="4" name="Rectangle 3">
            <a:extLst>
              <a:ext uri="{FF2B5EF4-FFF2-40B4-BE49-F238E27FC236}">
                <a16:creationId xmlns:a16="http://schemas.microsoft.com/office/drawing/2014/main" id="{A8F4F1CA-2C79-C13C-D539-96669CD7AB0D}"/>
              </a:ext>
            </a:extLst>
          </p:cNvPr>
          <p:cNvSpPr/>
          <p:nvPr/>
        </p:nvSpPr>
        <p:spPr>
          <a:xfrm>
            <a:off x="3043894" y="5989739"/>
            <a:ext cx="5157743" cy="253807"/>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B2298065-7D36-E1D9-603D-70138004A89F}"/>
              </a:ext>
            </a:extLst>
          </p:cNvPr>
          <p:cNvSpPr/>
          <p:nvPr/>
        </p:nvSpPr>
        <p:spPr>
          <a:xfrm>
            <a:off x="3126298" y="3984772"/>
            <a:ext cx="3405931" cy="360726"/>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05999296"/>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6B8800-4D30-2CD8-AA66-FF813B4A719C}"/>
            </a:ext>
          </a:extLst>
        </p:cNvPr>
        <p:cNvGrpSpPr/>
        <p:nvPr/>
      </p:nvGrpSpPr>
      <p:grpSpPr>
        <a:xfrm>
          <a:off x="0" y="0"/>
          <a:ext cx="0" cy="0"/>
          <a:chOff x="0" y="0"/>
          <a:chExt cx="0" cy="0"/>
        </a:xfrm>
      </p:grpSpPr>
      <p:sp>
        <p:nvSpPr>
          <p:cNvPr id="18" name="Text Placeholder 2">
            <a:extLst>
              <a:ext uri="{FF2B5EF4-FFF2-40B4-BE49-F238E27FC236}">
                <a16:creationId xmlns:a16="http://schemas.microsoft.com/office/drawing/2014/main" id="{0923BD8F-51CD-B3D4-E2B4-435C144DA98A}"/>
              </a:ext>
            </a:extLst>
          </p:cNvPr>
          <p:cNvSpPr txBox="1">
            <a:spLocks noChangeAspect="1"/>
          </p:cNvSpPr>
          <p:nvPr/>
        </p:nvSpPr>
        <p:spPr bwMode="auto">
          <a:xfrm>
            <a:off x="2262252" y="844380"/>
            <a:ext cx="6516200" cy="279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Narrow" panose="020B0606020202030204" pitchFamily="34" charset="0"/>
                <a:ea typeface="MS PGothic" panose="020B0600070205080204" pitchFamily="34" charset="-128"/>
              </a:defRPr>
            </a:lvl1pPr>
            <a:lvl2pPr marL="742950" indent="-285750">
              <a:defRPr>
                <a:solidFill>
                  <a:schemeClr val="tx1"/>
                </a:solidFill>
                <a:latin typeface="Arial Narrow" panose="020B0606020202030204" pitchFamily="34" charset="0"/>
                <a:ea typeface="MS PGothic" panose="020B0600070205080204" pitchFamily="34" charset="-128"/>
              </a:defRPr>
            </a:lvl2pPr>
            <a:lvl3pPr marL="1143000" indent="-228600">
              <a:defRPr>
                <a:solidFill>
                  <a:schemeClr val="tx1"/>
                </a:solidFill>
                <a:latin typeface="Arial Narrow" panose="020B0606020202030204" pitchFamily="34" charset="0"/>
                <a:ea typeface="MS PGothic" panose="020B0600070205080204" pitchFamily="34" charset="-128"/>
              </a:defRPr>
            </a:lvl3pPr>
            <a:lvl4pPr marL="1600200" indent="-228600">
              <a:defRPr>
                <a:solidFill>
                  <a:schemeClr val="tx1"/>
                </a:solidFill>
                <a:latin typeface="Arial Narrow" panose="020B0606020202030204" pitchFamily="34" charset="0"/>
                <a:ea typeface="MS PGothic" panose="020B0600070205080204" pitchFamily="34" charset="-128"/>
              </a:defRPr>
            </a:lvl4pPr>
            <a:lvl5pPr marL="2057400" indent="-228600">
              <a:defRPr>
                <a:solidFill>
                  <a:schemeClr val="tx1"/>
                </a:solidFill>
                <a:latin typeface="Arial Narrow" panose="020B0606020202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9pPr>
          </a:lstStyle>
          <a:p>
            <a:pPr>
              <a:lnSpc>
                <a:spcPts val="2200"/>
              </a:lnSpc>
            </a:pPr>
            <a:r>
              <a:rPr lang="en-US" altLang="en-US" sz="2400" b="1" dirty="0">
                <a:solidFill>
                  <a:schemeClr val="bg1"/>
                </a:solidFill>
                <a:latin typeface="Arial" panose="020B0604020202020204" pitchFamily="34" charset="0"/>
                <a:cs typeface="Arial" panose="020B0604020202020204" pitchFamily="34" charset="0"/>
              </a:rPr>
              <a:t>Important Reminders	</a:t>
            </a:r>
          </a:p>
        </p:txBody>
      </p:sp>
      <p:sp>
        <p:nvSpPr>
          <p:cNvPr id="8" name="TextBox 7">
            <a:extLst>
              <a:ext uri="{FF2B5EF4-FFF2-40B4-BE49-F238E27FC236}">
                <a16:creationId xmlns:a16="http://schemas.microsoft.com/office/drawing/2014/main" id="{F04F6C0A-604F-AF4A-FFCD-000AF01C25CD}"/>
              </a:ext>
            </a:extLst>
          </p:cNvPr>
          <p:cNvSpPr txBox="1"/>
          <p:nvPr/>
        </p:nvSpPr>
        <p:spPr>
          <a:xfrm>
            <a:off x="6712620" y="2273485"/>
            <a:ext cx="184731" cy="300082"/>
          </a:xfrm>
          <a:prstGeom prst="rect">
            <a:avLst/>
          </a:prstGeom>
          <a:noFill/>
        </p:spPr>
        <p:txBody>
          <a:bodyPr wrap="none" rtlCol="0">
            <a:spAutoFit/>
          </a:bodyPr>
          <a:lstStyle/>
          <a:p>
            <a:endParaRPr lang="en-US" sz="1350" dirty="0"/>
          </a:p>
        </p:txBody>
      </p:sp>
      <p:sp>
        <p:nvSpPr>
          <p:cNvPr id="2" name="Rectangle 1">
            <a:extLst>
              <a:ext uri="{FF2B5EF4-FFF2-40B4-BE49-F238E27FC236}">
                <a16:creationId xmlns:a16="http://schemas.microsoft.com/office/drawing/2014/main" id="{348E0D58-1DB5-4EE3-ADBE-18019A4A4DAD}"/>
              </a:ext>
            </a:extLst>
          </p:cNvPr>
          <p:cNvSpPr/>
          <p:nvPr/>
        </p:nvSpPr>
        <p:spPr>
          <a:xfrm>
            <a:off x="1284855" y="1863543"/>
            <a:ext cx="9472284" cy="5586145"/>
          </a:xfrm>
          <a:prstGeom prst="rect">
            <a:avLst/>
          </a:prstGeom>
        </p:spPr>
        <p:txBody>
          <a:bodyPr wrap="square">
            <a:spAutoFit/>
          </a:bodyPr>
          <a:lstStyle/>
          <a:p>
            <a:pPr marL="457200" lvl="3" indent="-457200">
              <a:spcBef>
                <a:spcPts val="1000"/>
              </a:spcBef>
              <a:spcAft>
                <a:spcPts val="1200"/>
              </a:spcAft>
              <a:buClr>
                <a:srgbClr val="002A7E"/>
              </a:buClr>
              <a:buFont typeface="Wingdings" panose="05000000000000000000" pitchFamily="2" charset="2"/>
              <a:buChar char="§"/>
              <a:defRPr/>
            </a:pPr>
            <a:r>
              <a:rPr lang="en-US" sz="1600" b="1" u="sng" dirty="0">
                <a:latin typeface="Arial" panose="020B0604020202020204" pitchFamily="34" charset="0"/>
                <a:cs typeface="Arial" panose="020B0604020202020204" pitchFamily="34" charset="0"/>
              </a:rPr>
              <a:t>REMEMBER TO LOG INTO PDREP EVERY 30 DAYS OR YOUR ACCESS WILL BE REVOKED</a:t>
            </a:r>
            <a:endParaRPr lang="en-US" sz="1600" dirty="0">
              <a:latin typeface="Arial" panose="020B0604020202020204" pitchFamily="34" charset="0"/>
              <a:cs typeface="Arial" panose="020B0604020202020204" pitchFamily="34" charset="0"/>
            </a:endParaRPr>
          </a:p>
          <a:p>
            <a:pPr marL="457200" lvl="3" indent="-457200">
              <a:spcBef>
                <a:spcPts val="1000"/>
              </a:spcBef>
              <a:spcAft>
                <a:spcPts val="1200"/>
              </a:spcAft>
              <a:buClr>
                <a:srgbClr val="002A7E"/>
              </a:buClr>
              <a:buFont typeface="Wingdings" panose="05000000000000000000" pitchFamily="2" charset="2"/>
              <a:buChar char="§"/>
              <a:defRPr/>
            </a:pPr>
            <a:r>
              <a:rPr lang="en-US" sz="1600" dirty="0">
                <a:latin typeface="Arial" panose="020B0604020202020204" pitchFamily="34" charset="0"/>
                <a:cs typeface="Arial" panose="020B0604020202020204" pitchFamily="34" charset="0"/>
              </a:rPr>
              <a:t>SDRs </a:t>
            </a:r>
            <a:r>
              <a:rPr lang="en-US" sz="1600" b="1" dirty="0">
                <a:latin typeface="Arial" panose="020B0604020202020204" pitchFamily="34" charset="0"/>
                <a:cs typeface="Arial" panose="020B0604020202020204" pitchFamily="34" charset="0"/>
              </a:rPr>
              <a:t>DO NOT CLOSE SIT</a:t>
            </a:r>
            <a:r>
              <a:rPr lang="en-US" sz="1600" dirty="0">
                <a:latin typeface="Arial" panose="020B0604020202020204" pitchFamily="34" charset="0"/>
                <a:cs typeface="Arial" panose="020B0604020202020204" pitchFamily="34" charset="0"/>
              </a:rPr>
              <a:t>. Contact your CAV Analyst regarding open SIT</a:t>
            </a:r>
          </a:p>
          <a:p>
            <a:pPr marL="457200" lvl="3" indent="-457200">
              <a:spcBef>
                <a:spcPts val="1000"/>
              </a:spcBef>
              <a:spcAft>
                <a:spcPts val="1200"/>
              </a:spcAft>
              <a:buClr>
                <a:srgbClr val="002A7E"/>
              </a:buClr>
              <a:buFont typeface="Wingdings" panose="05000000000000000000" pitchFamily="2" charset="2"/>
              <a:buChar char="§"/>
              <a:defRPr/>
            </a:pPr>
            <a:r>
              <a:rPr lang="en-US" sz="1600" dirty="0">
                <a:latin typeface="Arial" panose="020B0604020202020204" pitchFamily="34" charset="0"/>
                <a:cs typeface="Arial" panose="020B0604020202020204" pitchFamily="34" charset="0"/>
              </a:rPr>
              <a:t>PER CAV SOW, SDRs </a:t>
            </a:r>
            <a:r>
              <a:rPr lang="en-US" sz="1600" b="1" dirty="0">
                <a:latin typeface="Arial" panose="020B0604020202020204" pitchFamily="34" charset="0"/>
                <a:cs typeface="Arial" panose="020B0604020202020204" pitchFamily="34" charset="0"/>
              </a:rPr>
              <a:t>MUST</a:t>
            </a:r>
            <a:r>
              <a:rPr lang="en-US" sz="1600" dirty="0">
                <a:latin typeface="Arial" panose="020B0604020202020204" pitchFamily="34" charset="0"/>
                <a:cs typeface="Arial" panose="020B0604020202020204" pitchFamily="34" charset="0"/>
              </a:rPr>
              <a:t> be submitted within </a:t>
            </a:r>
            <a:r>
              <a:rPr lang="en-US" sz="1600" b="1" dirty="0">
                <a:latin typeface="Arial" panose="020B0604020202020204" pitchFamily="34" charset="0"/>
                <a:cs typeface="Arial" panose="020B0604020202020204" pitchFamily="34" charset="0"/>
              </a:rPr>
              <a:t>5 business days </a:t>
            </a:r>
            <a:r>
              <a:rPr lang="en-US" sz="1600" dirty="0">
                <a:latin typeface="Arial" panose="020B0604020202020204" pitchFamily="34" charset="0"/>
                <a:cs typeface="Arial" panose="020B0604020202020204" pitchFamily="34" charset="0"/>
              </a:rPr>
              <a:t>from when the material was received</a:t>
            </a:r>
          </a:p>
          <a:p>
            <a:pPr marL="457200" lvl="3" indent="-457200">
              <a:spcBef>
                <a:spcPts val="1000"/>
              </a:spcBef>
              <a:spcAft>
                <a:spcPts val="1200"/>
              </a:spcAft>
              <a:buClr>
                <a:srgbClr val="002A7E"/>
              </a:buClr>
              <a:buFont typeface="Wingdings" panose="05000000000000000000" pitchFamily="2" charset="2"/>
              <a:buChar char="§"/>
              <a:defRPr/>
            </a:pPr>
            <a:r>
              <a:rPr lang="en-US" sz="1600" dirty="0">
                <a:latin typeface="Arial" panose="020B0604020202020204" pitchFamily="34" charset="0"/>
                <a:cs typeface="Arial" panose="020B0604020202020204" pitchFamily="34" charset="0"/>
              </a:rPr>
              <a:t>PER CAV SOW, SDRs </a:t>
            </a:r>
            <a:r>
              <a:rPr lang="en-US" sz="1600" b="1" dirty="0">
                <a:latin typeface="Arial" panose="020B0604020202020204" pitchFamily="34" charset="0"/>
                <a:cs typeface="Arial" panose="020B0604020202020204" pitchFamily="34" charset="0"/>
              </a:rPr>
              <a:t>MUST</a:t>
            </a:r>
            <a:r>
              <a:rPr lang="en-US" sz="1600" dirty="0">
                <a:latin typeface="Arial" panose="020B0604020202020204" pitchFamily="34" charset="0"/>
                <a:cs typeface="Arial" panose="020B0604020202020204" pitchFamily="34" charset="0"/>
              </a:rPr>
              <a:t> be answered by contractor </a:t>
            </a:r>
            <a:r>
              <a:rPr lang="en-US" sz="1600" b="1" dirty="0">
                <a:latin typeface="Arial" panose="020B0604020202020204" pitchFamily="34" charset="0"/>
                <a:cs typeface="Arial" panose="020B0604020202020204" pitchFamily="34" charset="0"/>
              </a:rPr>
              <a:t>within 30 days </a:t>
            </a:r>
            <a:r>
              <a:rPr lang="en-US" sz="1600" dirty="0">
                <a:latin typeface="Arial" panose="020B0604020202020204" pitchFamily="34" charset="0"/>
                <a:cs typeface="Arial" panose="020B0604020202020204" pitchFamily="34" charset="0"/>
              </a:rPr>
              <a:t>from when the SDR was created</a:t>
            </a:r>
          </a:p>
          <a:p>
            <a:pPr marL="457200" lvl="3" indent="-457200">
              <a:spcBef>
                <a:spcPts val="1000"/>
              </a:spcBef>
              <a:spcAft>
                <a:spcPts val="1200"/>
              </a:spcAft>
              <a:buClr>
                <a:srgbClr val="002A7E"/>
              </a:buClr>
              <a:buFont typeface="Wingdings" panose="05000000000000000000" pitchFamily="2" charset="2"/>
              <a:buChar char="§"/>
              <a:defRPr/>
            </a:pPr>
            <a:r>
              <a:rPr lang="en-US" sz="1600" dirty="0">
                <a:latin typeface="Arial" panose="020B0604020202020204" pitchFamily="34" charset="0"/>
                <a:cs typeface="Arial" panose="020B0604020202020204" pitchFamily="34" charset="0"/>
              </a:rPr>
              <a:t>Security Clearance must be approved </a:t>
            </a:r>
            <a:r>
              <a:rPr lang="en-US" sz="1600" b="1" dirty="0">
                <a:latin typeface="Arial" panose="020B0604020202020204" pitchFamily="34" charset="0"/>
                <a:cs typeface="Arial" panose="020B0604020202020204" pitchFamily="34" charset="0"/>
              </a:rPr>
              <a:t>BEFORE</a:t>
            </a:r>
            <a:r>
              <a:rPr lang="en-US" sz="1600" dirty="0">
                <a:latin typeface="Arial" panose="020B0604020202020204" pitchFamily="34" charset="0"/>
                <a:cs typeface="Arial" panose="020B0604020202020204" pitchFamily="34" charset="0"/>
              </a:rPr>
              <a:t> applying for PDREP Access </a:t>
            </a:r>
          </a:p>
          <a:p>
            <a:pPr marL="457200" lvl="3" indent="-457200">
              <a:spcBef>
                <a:spcPts val="1000"/>
              </a:spcBef>
              <a:spcAft>
                <a:spcPts val="1200"/>
              </a:spcAft>
              <a:buClr>
                <a:srgbClr val="002A7E"/>
              </a:buClr>
              <a:buFont typeface="Wingdings" panose="05000000000000000000" pitchFamily="2" charset="2"/>
              <a:buChar char="§"/>
              <a:defRPr/>
            </a:pPr>
            <a:r>
              <a:rPr lang="en-US" sz="1600" dirty="0">
                <a:latin typeface="Arial" panose="020B0604020202020204" pitchFamily="34" charset="0"/>
                <a:cs typeface="Arial" panose="020B0604020202020204" pitchFamily="34" charset="0"/>
              </a:rPr>
              <a:t>The CAV Analyst is the government sponsor for Contractor access to PDREP</a:t>
            </a:r>
          </a:p>
          <a:p>
            <a:pPr marL="0" lvl="3">
              <a:spcBef>
                <a:spcPts val="1000"/>
              </a:spcBef>
              <a:spcAft>
                <a:spcPts val="1200"/>
              </a:spcAft>
              <a:buClr>
                <a:srgbClr val="002A7E"/>
              </a:buClr>
              <a:defRPr/>
            </a:pPr>
            <a:endParaRPr lang="en-US" sz="1600" dirty="0">
              <a:latin typeface="Arial" panose="020B0604020202020204" pitchFamily="34" charset="0"/>
              <a:cs typeface="Arial" panose="020B0604020202020204" pitchFamily="34" charset="0"/>
            </a:endParaRPr>
          </a:p>
          <a:p>
            <a:pPr marL="457200" lvl="3" indent="-457200">
              <a:spcBef>
                <a:spcPts val="1000"/>
              </a:spcBef>
              <a:spcAft>
                <a:spcPts val="1200"/>
              </a:spcAft>
              <a:buClr>
                <a:srgbClr val="002A7E"/>
              </a:buClr>
              <a:buFont typeface="Wingdings" panose="05000000000000000000" pitchFamily="2" charset="2"/>
              <a:buChar char="§"/>
              <a:defRPr/>
            </a:pPr>
            <a:endParaRPr lang="en-US" sz="1600" dirty="0">
              <a:latin typeface="Arial" panose="020B0604020202020204" pitchFamily="34" charset="0"/>
              <a:cs typeface="Arial" panose="020B0604020202020204" pitchFamily="34" charset="0"/>
            </a:endParaRPr>
          </a:p>
          <a:p>
            <a:pPr marL="914400" lvl="5">
              <a:spcBef>
                <a:spcPts val="1000"/>
              </a:spcBef>
              <a:spcAft>
                <a:spcPts val="1200"/>
              </a:spcAft>
              <a:buClr>
                <a:srgbClr val="002A7E"/>
              </a:buClr>
              <a:defRPr/>
            </a:pPr>
            <a:endParaRPr lang="en-US" sz="1600" dirty="0">
              <a:latin typeface="Arial" panose="020B0604020202020204" pitchFamily="34" charset="0"/>
              <a:cs typeface="Arial" panose="020B0604020202020204" pitchFamily="34" charset="0"/>
            </a:endParaRPr>
          </a:p>
          <a:p>
            <a:pPr marL="914400" lvl="5">
              <a:spcBef>
                <a:spcPts val="1000"/>
              </a:spcBef>
              <a:spcAft>
                <a:spcPts val="1200"/>
              </a:spcAft>
              <a:buClr>
                <a:srgbClr val="002A7E"/>
              </a:buClr>
              <a:defRPr/>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781476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CC6CF-31B9-A41C-D160-344FFA12FF9B}"/>
            </a:ext>
          </a:extLst>
        </p:cNvPr>
        <p:cNvGrpSpPr/>
        <p:nvPr/>
      </p:nvGrpSpPr>
      <p:grpSpPr>
        <a:xfrm>
          <a:off x="0" y="0"/>
          <a:ext cx="0" cy="0"/>
          <a:chOff x="0" y="0"/>
          <a:chExt cx="0" cy="0"/>
        </a:xfrm>
      </p:grpSpPr>
      <p:sp>
        <p:nvSpPr>
          <p:cNvPr id="31749" name="Rectangle 2">
            <a:extLst>
              <a:ext uri="{FF2B5EF4-FFF2-40B4-BE49-F238E27FC236}">
                <a16:creationId xmlns:a16="http://schemas.microsoft.com/office/drawing/2014/main" id="{8A072692-3959-FBE0-0C41-D33FDBD481AC}"/>
              </a:ext>
            </a:extLst>
          </p:cNvPr>
          <p:cNvSpPr>
            <a:spLocks noChangeArrowheads="1"/>
          </p:cNvSpPr>
          <p:nvPr/>
        </p:nvSpPr>
        <p:spPr bwMode="auto">
          <a:xfrm>
            <a:off x="1524000" y="1318022"/>
            <a:ext cx="9144000" cy="5201424"/>
          </a:xfrm>
          <a:prstGeom prst="rect">
            <a:avLst/>
          </a:prstGeom>
          <a:noFill/>
          <a:ln w="17526">
            <a:noFill/>
            <a:miter lim="800000"/>
            <a:headEnd/>
            <a:tailEnd/>
          </a:ln>
        </p:spPr>
        <p:txBody>
          <a:bodyPr wrap="square">
            <a:spAutoFit/>
          </a:bodyPr>
          <a:lstStyle/>
          <a:p>
            <a:pPr algn="ctr">
              <a:spcBef>
                <a:spcPts val="600"/>
              </a:spcBef>
              <a:spcAft>
                <a:spcPts val="600"/>
              </a:spcAft>
            </a:pPr>
            <a:r>
              <a:rPr lang="en-US" sz="1600" b="1" dirty="0">
                <a:solidFill>
                  <a:schemeClr val="tx2"/>
                </a:solidFill>
              </a:rPr>
              <a:t>Philadelphia</a:t>
            </a:r>
          </a:p>
          <a:p>
            <a:pPr algn="ctr">
              <a:spcBef>
                <a:spcPts val="600"/>
              </a:spcBef>
              <a:spcAft>
                <a:spcPts val="600"/>
              </a:spcAft>
            </a:pPr>
            <a:r>
              <a:rPr lang="en-US" sz="1600" dirty="0">
                <a:solidFill>
                  <a:schemeClr val="tx2"/>
                </a:solidFill>
              </a:rPr>
              <a:t>Matthew </a:t>
            </a:r>
            <a:r>
              <a:rPr lang="en-US" sz="1600" dirty="0" err="1">
                <a:solidFill>
                  <a:schemeClr val="tx2"/>
                </a:solidFill>
              </a:rPr>
              <a:t>Cann</a:t>
            </a:r>
            <a:r>
              <a:rPr lang="en-US" sz="1600" dirty="0">
                <a:solidFill>
                  <a:schemeClr val="tx2"/>
                </a:solidFill>
              </a:rPr>
              <a:t> (3B and 9 COG Material): SDR_N413.WSS.FCT@NAVY.MIL</a:t>
            </a:r>
          </a:p>
          <a:p>
            <a:pPr algn="ctr">
              <a:spcBef>
                <a:spcPts val="600"/>
              </a:spcBef>
              <a:spcAft>
                <a:spcPts val="600"/>
              </a:spcAft>
            </a:pPr>
            <a:r>
              <a:rPr lang="en-US" sz="1600" dirty="0">
                <a:solidFill>
                  <a:schemeClr val="tx2"/>
                </a:solidFill>
              </a:rPr>
              <a:t>Theresa Tyler (Packaging): PHSTSDR.PHIL.WSS.FCT@NAVY.MIL</a:t>
            </a:r>
          </a:p>
          <a:p>
            <a:pPr algn="ctr">
              <a:spcBef>
                <a:spcPts val="600"/>
              </a:spcBef>
              <a:spcAft>
                <a:spcPts val="2400"/>
              </a:spcAft>
            </a:pPr>
            <a:r>
              <a:rPr lang="en-US" sz="1600" dirty="0">
                <a:solidFill>
                  <a:schemeClr val="tx2"/>
                </a:solidFill>
              </a:rPr>
              <a:t>Jill Tiernan (Suspended J,K,L): NAVSUP_SUSPENDED.FCT@NAVY.MIL</a:t>
            </a:r>
          </a:p>
          <a:p>
            <a:pPr algn="ctr">
              <a:spcBef>
                <a:spcPts val="600"/>
              </a:spcBef>
              <a:spcAft>
                <a:spcPts val="600"/>
              </a:spcAft>
            </a:pPr>
            <a:r>
              <a:rPr lang="en-US" sz="1600" b="1" dirty="0">
                <a:solidFill>
                  <a:schemeClr val="tx2"/>
                </a:solidFill>
              </a:rPr>
              <a:t>Mechanicsburg</a:t>
            </a:r>
          </a:p>
          <a:p>
            <a:pPr algn="ctr">
              <a:spcBef>
                <a:spcPts val="600"/>
              </a:spcBef>
              <a:spcAft>
                <a:spcPts val="600"/>
              </a:spcAft>
            </a:pPr>
            <a:r>
              <a:rPr lang="en-US" sz="1600" dirty="0">
                <a:solidFill>
                  <a:schemeClr val="tx2"/>
                </a:solidFill>
              </a:rPr>
              <a:t>Vickie Edgar (Suspended J,K,L): COSIS.FCT@NAVY.MIL </a:t>
            </a:r>
          </a:p>
          <a:p>
            <a:pPr algn="ctr">
              <a:spcBef>
                <a:spcPts val="600"/>
              </a:spcBef>
              <a:spcAft>
                <a:spcPts val="2400"/>
              </a:spcAft>
            </a:pPr>
            <a:r>
              <a:rPr lang="en-US" sz="1600" dirty="0">
                <a:solidFill>
                  <a:schemeClr val="tx2"/>
                </a:solidFill>
              </a:rPr>
              <a:t>Bethany Smith (Packaging): N975SDR.wss.fct@navy.mil</a:t>
            </a:r>
          </a:p>
          <a:p>
            <a:pPr algn="ctr">
              <a:spcBef>
                <a:spcPts val="600"/>
              </a:spcBef>
              <a:spcAft>
                <a:spcPts val="600"/>
              </a:spcAft>
            </a:pPr>
            <a:r>
              <a:rPr lang="en-US" sz="1600" b="1" dirty="0">
                <a:solidFill>
                  <a:schemeClr val="tx2"/>
                </a:solidFill>
              </a:rPr>
              <a:t>Remaining SDRs not listed for Mechanicsburg and Philadelphia</a:t>
            </a:r>
          </a:p>
          <a:p>
            <a:pPr algn="ctr">
              <a:spcBef>
                <a:spcPts val="600"/>
              </a:spcBef>
              <a:spcAft>
                <a:spcPts val="600"/>
              </a:spcAft>
            </a:pPr>
            <a:r>
              <a:rPr lang="en-US" sz="1600" dirty="0">
                <a:solidFill>
                  <a:schemeClr val="tx2"/>
                </a:solidFill>
              </a:rPr>
              <a:t>SDR Mailbox: N875SDR.WSS.FCT@NAVY.MIL</a:t>
            </a:r>
          </a:p>
          <a:p>
            <a:pPr algn="ctr">
              <a:spcBef>
                <a:spcPts val="600"/>
              </a:spcBef>
              <a:spcAft>
                <a:spcPts val="600"/>
              </a:spcAft>
            </a:pPr>
            <a:r>
              <a:rPr lang="en-US" sz="1600" dirty="0">
                <a:solidFill>
                  <a:schemeClr val="tx2"/>
                </a:solidFill>
              </a:rPr>
              <a:t>David Amodei: david.a.amodei.civ@us.navy.mil</a:t>
            </a:r>
          </a:p>
          <a:p>
            <a:pPr algn="ctr">
              <a:spcBef>
                <a:spcPts val="600"/>
              </a:spcBef>
              <a:spcAft>
                <a:spcPts val="600"/>
              </a:spcAft>
            </a:pPr>
            <a:r>
              <a:rPr lang="en-US" sz="1600" dirty="0">
                <a:solidFill>
                  <a:schemeClr val="tx2"/>
                </a:solidFill>
              </a:rPr>
              <a:t>David Chuong (Supervisor): david.chuong.civ@us.navy.mil</a:t>
            </a:r>
            <a:endParaRPr lang="en-US" sz="1600" u="sng" dirty="0">
              <a:solidFill>
                <a:schemeClr val="tx2"/>
              </a:solidFill>
            </a:endParaRPr>
          </a:p>
          <a:p>
            <a:pPr algn="ctr">
              <a:spcBef>
                <a:spcPts val="600"/>
              </a:spcBef>
              <a:spcAft>
                <a:spcPts val="600"/>
              </a:spcAft>
            </a:pPr>
            <a:endParaRPr lang="en-US" sz="1600" dirty="0">
              <a:solidFill>
                <a:schemeClr val="tx2"/>
              </a:solidFill>
            </a:endParaRPr>
          </a:p>
        </p:txBody>
      </p:sp>
      <p:sp>
        <p:nvSpPr>
          <p:cNvPr id="31751" name="WordArt 6">
            <a:extLst>
              <a:ext uri="{FF2B5EF4-FFF2-40B4-BE49-F238E27FC236}">
                <a16:creationId xmlns:a16="http://schemas.microsoft.com/office/drawing/2014/main" id="{D5D4AF8E-2098-7BFF-35B6-A6C8FD4415EE}"/>
              </a:ext>
            </a:extLst>
          </p:cNvPr>
          <p:cNvSpPr>
            <a:spLocks noChangeArrowheads="1" noChangeShapeType="1" noTextEdit="1"/>
          </p:cNvSpPr>
          <p:nvPr/>
        </p:nvSpPr>
        <p:spPr bwMode="auto">
          <a:xfrm>
            <a:off x="3866681" y="983509"/>
            <a:ext cx="4992649" cy="1149100"/>
          </a:xfrm>
          <a:prstGeom prst="rect">
            <a:avLst/>
          </a:prstGeom>
          <a:effectLst/>
        </p:spPr>
        <p:txBody>
          <a:bodyPr wrap="none" fromWordArt="1">
            <a:prstTxWarp prst="textPlain">
              <a:avLst>
                <a:gd name="adj" fmla="val 50000"/>
              </a:avLst>
            </a:prstTxWarp>
          </a:bodyPr>
          <a:lstStyle/>
          <a:p>
            <a:pPr algn="ctr"/>
            <a:endParaRPr lang="en-US" sz="1600" kern="10" dirty="0">
              <a:ln w="12700">
                <a:solidFill>
                  <a:srgbClr val="3333CC"/>
                </a:solidFill>
                <a:round/>
                <a:headEnd/>
                <a:tailEnd/>
              </a:ln>
              <a:solidFill>
                <a:schemeClr val="accent5">
                  <a:lumMod val="75000"/>
                  <a:alpha val="50000"/>
                </a:schemeClr>
              </a:solidFill>
              <a:latin typeface="Arial Black"/>
            </a:endParaRPr>
          </a:p>
        </p:txBody>
      </p:sp>
      <p:sp>
        <p:nvSpPr>
          <p:cNvPr id="2" name="Title 1">
            <a:extLst>
              <a:ext uri="{FF2B5EF4-FFF2-40B4-BE49-F238E27FC236}">
                <a16:creationId xmlns:a16="http://schemas.microsoft.com/office/drawing/2014/main" id="{63AE33A6-0CAC-D167-EA12-DDF5C3DFC749}"/>
              </a:ext>
            </a:extLst>
          </p:cNvPr>
          <p:cNvSpPr>
            <a:spLocks noGrp="1"/>
          </p:cNvSpPr>
          <p:nvPr>
            <p:ph type="title"/>
          </p:nvPr>
        </p:nvSpPr>
        <p:spPr>
          <a:xfrm>
            <a:off x="2342114" y="212841"/>
            <a:ext cx="5256377" cy="860444"/>
          </a:xfrm>
        </p:spPr>
        <p:txBody>
          <a:bodyPr/>
          <a:lstStyle/>
          <a:p>
            <a:r>
              <a:rPr lang="en-US" sz="2400" b="1" dirty="0"/>
              <a:t>NAVSUP WSS SDR POCs</a:t>
            </a:r>
          </a:p>
        </p:txBody>
      </p:sp>
    </p:spTree>
    <p:extLst>
      <p:ext uri="{BB962C8B-B14F-4D97-AF65-F5344CB8AC3E}">
        <p14:creationId xmlns:p14="http://schemas.microsoft.com/office/powerpoint/2010/main" val="3146022827"/>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B7C4B-1DA1-91E1-979F-0379E1B6A04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D9D90F7-159E-602B-F724-B81C2DBF8AC6}"/>
              </a:ext>
            </a:extLst>
          </p:cNvPr>
          <p:cNvSpPr>
            <a:spLocks noGrp="1"/>
          </p:cNvSpPr>
          <p:nvPr>
            <p:ph type="title"/>
          </p:nvPr>
        </p:nvSpPr>
        <p:spPr/>
        <p:txBody>
          <a:bodyPr/>
          <a:lstStyle/>
          <a:p>
            <a:r>
              <a:rPr lang="en-US" sz="2400" dirty="0"/>
              <a:t>Questions?</a:t>
            </a:r>
          </a:p>
        </p:txBody>
      </p:sp>
      <p:pic>
        <p:nvPicPr>
          <p:cNvPr id="30722" name="Picture 3">
            <a:extLst>
              <a:ext uri="{FF2B5EF4-FFF2-40B4-BE49-F238E27FC236}">
                <a16:creationId xmlns:a16="http://schemas.microsoft.com/office/drawing/2014/main" id="{F8912F6F-97C5-D87D-57DD-523BD0D87252}"/>
              </a:ext>
            </a:extLst>
          </p:cNvPr>
          <p:cNvPicPr>
            <a:picLocks noGrp="1" noChangeAspect="1" noChangeArrowheads="1"/>
          </p:cNvPicPr>
          <p:nvPr>
            <p:ph idx="4294967295"/>
          </p:nvPr>
        </p:nvPicPr>
        <p:blipFill>
          <a:blip r:embed="rId3" cstate="print"/>
          <a:srcRect/>
          <a:stretch>
            <a:fillRect/>
          </a:stretch>
        </p:blipFill>
        <p:spPr>
          <a:xfrm>
            <a:off x="1437736" y="1216325"/>
            <a:ext cx="9144000" cy="5486400"/>
          </a:xfrm>
        </p:spPr>
      </p:pic>
      <p:pic>
        <p:nvPicPr>
          <p:cNvPr id="7" name="Picture 5" descr="MCj04344110000[1]">
            <a:extLst>
              <a:ext uri="{FF2B5EF4-FFF2-40B4-BE49-F238E27FC236}">
                <a16:creationId xmlns:a16="http://schemas.microsoft.com/office/drawing/2014/main" id="{6D037EA6-EB72-D22C-92CA-8F9A753F74EC}"/>
              </a:ext>
            </a:extLst>
          </p:cNvPr>
          <p:cNvPicPr>
            <a:picLocks noChangeAspect="1" noChangeArrowheads="1"/>
          </p:cNvPicPr>
          <p:nvPr/>
        </p:nvPicPr>
        <p:blipFill>
          <a:blip r:embed="rId4" cstate="print"/>
          <a:srcRect/>
          <a:stretch>
            <a:fillRect/>
          </a:stretch>
        </p:blipFill>
        <p:spPr bwMode="auto">
          <a:xfrm>
            <a:off x="5725561" y="1664284"/>
            <a:ext cx="4216523" cy="4744647"/>
          </a:xfrm>
          <a:prstGeom prst="rect">
            <a:avLst/>
          </a:prstGeom>
          <a:noFill/>
          <a:ln w="9525">
            <a:noFill/>
            <a:miter lim="800000"/>
            <a:headEnd/>
            <a:tailEnd/>
          </a:ln>
        </p:spPr>
      </p:pic>
    </p:spTree>
    <p:extLst>
      <p:ext uri="{BB962C8B-B14F-4D97-AF65-F5344CB8AC3E}">
        <p14:creationId xmlns:p14="http://schemas.microsoft.com/office/powerpoint/2010/main" val="19564574"/>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A20DB8-1D95-88BE-B5B7-1C948F2FE2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F5BD06-F2A4-36F8-A988-3630102CEBDB}"/>
              </a:ext>
            </a:extLst>
          </p:cNvPr>
          <p:cNvSpPr>
            <a:spLocks noGrp="1"/>
          </p:cNvSpPr>
          <p:nvPr>
            <p:ph type="title"/>
          </p:nvPr>
        </p:nvSpPr>
        <p:spPr/>
        <p:txBody>
          <a:bodyPr/>
          <a:lstStyle/>
          <a:p>
            <a:r>
              <a:rPr lang="en-US" sz="2400" dirty="0"/>
              <a:t>Websites and Sources</a:t>
            </a:r>
          </a:p>
        </p:txBody>
      </p:sp>
      <p:sp>
        <p:nvSpPr>
          <p:cNvPr id="29698" name="Rectangle 2">
            <a:extLst>
              <a:ext uri="{FF2B5EF4-FFF2-40B4-BE49-F238E27FC236}">
                <a16:creationId xmlns:a16="http://schemas.microsoft.com/office/drawing/2014/main" id="{EAAF47C1-4EDB-60FA-E2F6-237CBC6684D2}"/>
              </a:ext>
            </a:extLst>
          </p:cNvPr>
          <p:cNvSpPr>
            <a:spLocks noGrp="1" noChangeArrowheads="1"/>
          </p:cNvSpPr>
          <p:nvPr>
            <p:ph idx="1"/>
          </p:nvPr>
        </p:nvSpPr>
        <p:spPr>
          <a:xfrm>
            <a:off x="293298" y="830214"/>
            <a:ext cx="11386868" cy="5451231"/>
          </a:xfrm>
        </p:spPr>
        <p:txBody>
          <a:bodyPr/>
          <a:lstStyle/>
          <a:p>
            <a:pPr marL="0" indent="0" algn="ctr">
              <a:buNone/>
            </a:pPr>
            <a:endParaRPr lang="en-US" b="1" dirty="0">
              <a:solidFill>
                <a:schemeClr val="tx2"/>
              </a:solidFill>
            </a:endParaRPr>
          </a:p>
          <a:p>
            <a:pPr marL="0" indent="0" algn="ctr">
              <a:buNone/>
            </a:pPr>
            <a:r>
              <a:rPr lang="en-US" b="1" dirty="0">
                <a:solidFill>
                  <a:schemeClr val="tx2"/>
                </a:solidFill>
              </a:rPr>
              <a:t>PDREP</a:t>
            </a:r>
          </a:p>
          <a:p>
            <a:pPr lvl="0" algn="ctr">
              <a:buNone/>
            </a:pPr>
            <a:r>
              <a:rPr lang="en-US" b="1" dirty="0">
                <a:solidFill>
                  <a:srgbClr val="ED7D31"/>
                </a:solidFill>
                <a:hlinkClick r:id="rId2"/>
              </a:rPr>
              <a:t>https://pdrep.csd.disa.mil</a:t>
            </a:r>
            <a:r>
              <a:rPr lang="en-US" b="1" dirty="0">
                <a:solidFill>
                  <a:srgbClr val="ED7D31"/>
                </a:solidFill>
              </a:rPr>
              <a:t> </a:t>
            </a:r>
            <a:endParaRPr lang="en-US" sz="1200" b="1" dirty="0">
              <a:solidFill>
                <a:schemeClr val="accent2"/>
              </a:solidFill>
            </a:endParaRPr>
          </a:p>
          <a:p>
            <a:pPr algn="ctr">
              <a:lnSpc>
                <a:spcPct val="90000"/>
              </a:lnSpc>
              <a:buFontTx/>
              <a:buNone/>
            </a:pPr>
            <a:endParaRPr lang="en-US" b="1" dirty="0">
              <a:solidFill>
                <a:schemeClr val="tx2"/>
              </a:solidFill>
            </a:endParaRPr>
          </a:p>
          <a:p>
            <a:pPr algn="ctr">
              <a:lnSpc>
                <a:spcPct val="90000"/>
              </a:lnSpc>
              <a:buFontTx/>
              <a:buNone/>
            </a:pPr>
            <a:r>
              <a:rPr lang="en-US" b="1" dirty="0">
                <a:solidFill>
                  <a:schemeClr val="tx2"/>
                </a:solidFill>
              </a:rPr>
              <a:t>SDR References</a:t>
            </a:r>
          </a:p>
          <a:p>
            <a:pPr algn="ctr">
              <a:buNone/>
            </a:pPr>
            <a:r>
              <a:rPr lang="en-US" b="1" dirty="0">
                <a:solidFill>
                  <a:schemeClr val="accent2"/>
                </a:solidFill>
              </a:rPr>
              <a:t>SECNAV Instruction 4855.3D </a:t>
            </a:r>
          </a:p>
          <a:p>
            <a:pPr algn="ctr">
              <a:buNone/>
            </a:pPr>
            <a:r>
              <a:rPr lang="nl-NL" b="1" dirty="0">
                <a:solidFill>
                  <a:schemeClr val="accent2"/>
                </a:solidFill>
              </a:rPr>
              <a:t>DLMS 4000.25 Vol 2, Ch 17 </a:t>
            </a:r>
          </a:p>
          <a:p>
            <a:pPr algn="ctr">
              <a:lnSpc>
                <a:spcPct val="90000"/>
              </a:lnSpc>
              <a:buFontTx/>
              <a:buNone/>
            </a:pPr>
            <a:endParaRPr lang="en-US" b="1" dirty="0">
              <a:solidFill>
                <a:schemeClr val="tx2"/>
              </a:solidFill>
            </a:endParaRPr>
          </a:p>
          <a:p>
            <a:pPr algn="ctr">
              <a:lnSpc>
                <a:spcPct val="90000"/>
              </a:lnSpc>
              <a:buFontTx/>
              <a:buNone/>
            </a:pPr>
            <a:r>
              <a:rPr lang="en-US" b="1" dirty="0">
                <a:solidFill>
                  <a:schemeClr val="tx2"/>
                </a:solidFill>
              </a:rPr>
              <a:t>TDR Policy &amp; Guidance </a:t>
            </a:r>
          </a:p>
          <a:p>
            <a:pPr algn="ctr">
              <a:buNone/>
            </a:pPr>
            <a:r>
              <a:rPr lang="en-US" b="1" dirty="0">
                <a:solidFill>
                  <a:schemeClr val="accent2"/>
                </a:solidFill>
                <a:hlinkClick r:id="rId3"/>
              </a:rPr>
              <a:t>usarmy.scott.sddc.mbx.hq-loss-damage-reporting@army.mil</a:t>
            </a:r>
            <a:r>
              <a:rPr lang="en-US" b="1" dirty="0">
                <a:solidFill>
                  <a:schemeClr val="accent2"/>
                </a:solidFill>
              </a:rPr>
              <a:t> </a:t>
            </a:r>
          </a:p>
          <a:p>
            <a:pPr algn="ctr">
              <a:buNone/>
            </a:pPr>
            <a:endParaRPr lang="nl-NL" b="1" dirty="0">
              <a:solidFill>
                <a:schemeClr val="accent2"/>
              </a:solidFill>
            </a:endParaRPr>
          </a:p>
          <a:p>
            <a:pPr algn="ctr">
              <a:buNone/>
            </a:pPr>
            <a:r>
              <a:rPr lang="en-US" b="1" dirty="0">
                <a:solidFill>
                  <a:schemeClr val="tx2"/>
                </a:solidFill>
              </a:rPr>
              <a:t>CAV Statement of Work</a:t>
            </a:r>
          </a:p>
          <a:p>
            <a:pPr algn="ctr">
              <a:buNone/>
            </a:pPr>
            <a:r>
              <a:rPr lang="en-US" b="1" dirty="0">
                <a:solidFill>
                  <a:schemeClr val="accent2"/>
                </a:solidFill>
                <a:hlinkClick r:id="rId4"/>
              </a:rPr>
              <a:t>https://www.navsup.navy.mil/public/navsup/wss/pi_cd/</a:t>
            </a:r>
            <a:r>
              <a:rPr lang="en-US" b="1" dirty="0">
                <a:solidFill>
                  <a:schemeClr val="accent2"/>
                </a:solidFill>
              </a:rPr>
              <a:t>  </a:t>
            </a:r>
          </a:p>
          <a:p>
            <a:pPr algn="ctr">
              <a:buNone/>
            </a:pPr>
            <a:endParaRPr lang="nl-NL" b="1" dirty="0">
              <a:solidFill>
                <a:schemeClr val="accent2"/>
              </a:solidFill>
            </a:endParaRPr>
          </a:p>
          <a:p>
            <a:pPr lvl="0" algn="ctr">
              <a:buNone/>
            </a:pPr>
            <a:endParaRPr lang="en-US" b="1" dirty="0">
              <a:solidFill>
                <a:srgbClr val="44546A"/>
              </a:solidFill>
            </a:endParaRPr>
          </a:p>
          <a:p>
            <a:pPr algn="ctr">
              <a:buNone/>
            </a:pPr>
            <a:endParaRPr lang="en-US" b="1" dirty="0">
              <a:solidFill>
                <a:schemeClr val="accent2"/>
              </a:solidFill>
            </a:endParaRPr>
          </a:p>
          <a:p>
            <a:pPr lvl="0" algn="ctr">
              <a:buNone/>
            </a:pPr>
            <a:endParaRPr lang="en-US" b="1" dirty="0">
              <a:solidFill>
                <a:srgbClr val="44546A"/>
              </a:solidFill>
            </a:endParaRPr>
          </a:p>
          <a:p>
            <a:pPr algn="ctr">
              <a:buNone/>
            </a:pPr>
            <a:endParaRPr lang="en-US" b="1" dirty="0">
              <a:solidFill>
                <a:schemeClr val="accent2"/>
              </a:solidFill>
            </a:endParaRPr>
          </a:p>
          <a:p>
            <a:pPr algn="ctr">
              <a:buNone/>
            </a:pPr>
            <a:endParaRPr lang="en-US" sz="1800" b="1" dirty="0">
              <a:solidFill>
                <a:schemeClr val="accent2"/>
              </a:solidFill>
            </a:endParaRPr>
          </a:p>
          <a:p>
            <a:pPr algn="ctr">
              <a:lnSpc>
                <a:spcPct val="90000"/>
              </a:lnSpc>
              <a:buFontTx/>
              <a:buNone/>
            </a:pPr>
            <a:endParaRPr lang="en-US" b="1" dirty="0">
              <a:solidFill>
                <a:schemeClr val="accent2"/>
              </a:solidFill>
            </a:endParaRPr>
          </a:p>
          <a:p>
            <a:pPr algn="ctr">
              <a:lnSpc>
                <a:spcPct val="90000"/>
              </a:lnSpc>
              <a:buFontTx/>
              <a:buNone/>
            </a:pPr>
            <a:endParaRPr lang="en-US" sz="1800" b="1" dirty="0">
              <a:solidFill>
                <a:schemeClr val="accent2"/>
              </a:solidFill>
            </a:endParaRPr>
          </a:p>
          <a:p>
            <a:pPr algn="ctr">
              <a:lnSpc>
                <a:spcPct val="90000"/>
              </a:lnSpc>
              <a:buFontTx/>
              <a:buNone/>
            </a:pPr>
            <a:endParaRPr lang="en-US" sz="1800" b="1" dirty="0">
              <a:solidFill>
                <a:schemeClr val="accent2"/>
              </a:solidFill>
            </a:endParaRPr>
          </a:p>
          <a:p>
            <a:pPr>
              <a:lnSpc>
                <a:spcPct val="90000"/>
              </a:lnSpc>
              <a:buFontTx/>
              <a:buNone/>
            </a:pPr>
            <a:endParaRPr lang="en-US" sz="1200" b="1" dirty="0">
              <a:solidFill>
                <a:schemeClr val="accent2"/>
              </a:solidFill>
            </a:endParaRPr>
          </a:p>
          <a:p>
            <a:pPr>
              <a:lnSpc>
                <a:spcPct val="90000"/>
              </a:lnSpc>
              <a:buFontTx/>
              <a:buNone/>
            </a:pPr>
            <a:endParaRPr lang="en-US" sz="1200" b="1" dirty="0">
              <a:solidFill>
                <a:schemeClr val="accent2"/>
              </a:solidFill>
            </a:endParaRPr>
          </a:p>
          <a:p>
            <a:pPr>
              <a:lnSpc>
                <a:spcPct val="90000"/>
              </a:lnSpc>
              <a:buFontTx/>
              <a:buNone/>
            </a:pPr>
            <a:endParaRPr lang="en-US" sz="1200" b="1" dirty="0">
              <a:solidFill>
                <a:srgbClr val="FF0000"/>
              </a:solidFill>
            </a:endParaRPr>
          </a:p>
          <a:p>
            <a:pPr>
              <a:lnSpc>
                <a:spcPct val="90000"/>
              </a:lnSpc>
              <a:buFontTx/>
              <a:buNone/>
            </a:pPr>
            <a:endParaRPr lang="en-US" sz="1200" b="1" dirty="0">
              <a:solidFill>
                <a:schemeClr val="accent2"/>
              </a:solidFill>
            </a:endParaRPr>
          </a:p>
          <a:p>
            <a:pPr>
              <a:lnSpc>
                <a:spcPct val="90000"/>
              </a:lnSpc>
            </a:pPr>
            <a:endParaRPr lang="en-US" sz="2400" b="1" dirty="0"/>
          </a:p>
        </p:txBody>
      </p:sp>
    </p:spTree>
    <p:extLst>
      <p:ext uri="{BB962C8B-B14F-4D97-AF65-F5344CB8AC3E}">
        <p14:creationId xmlns:p14="http://schemas.microsoft.com/office/powerpoint/2010/main" val="33505542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49F272-3BE1-9BC5-8881-28F080AA829A}"/>
            </a:ext>
          </a:extLst>
        </p:cNvPr>
        <p:cNvGrpSpPr/>
        <p:nvPr/>
      </p:nvGrpSpPr>
      <p:grpSpPr>
        <a:xfrm>
          <a:off x="0" y="0"/>
          <a:ext cx="0" cy="0"/>
          <a:chOff x="0" y="0"/>
          <a:chExt cx="0" cy="0"/>
        </a:xfrm>
      </p:grpSpPr>
      <p:sp>
        <p:nvSpPr>
          <p:cNvPr id="18" name="Text Placeholder 2">
            <a:extLst>
              <a:ext uri="{FF2B5EF4-FFF2-40B4-BE49-F238E27FC236}">
                <a16:creationId xmlns:a16="http://schemas.microsoft.com/office/drawing/2014/main" id="{5DCCA977-CB48-6999-6A86-F44BC91DD219}"/>
              </a:ext>
            </a:extLst>
          </p:cNvPr>
          <p:cNvSpPr txBox="1">
            <a:spLocks noChangeAspect="1"/>
          </p:cNvSpPr>
          <p:nvPr/>
        </p:nvSpPr>
        <p:spPr bwMode="auto">
          <a:xfrm>
            <a:off x="2244999" y="828565"/>
            <a:ext cx="6516200" cy="279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Narrow" panose="020B0606020202030204" pitchFamily="34" charset="0"/>
                <a:ea typeface="MS PGothic" panose="020B0600070205080204" pitchFamily="34" charset="-128"/>
              </a:defRPr>
            </a:lvl1pPr>
            <a:lvl2pPr marL="742950" indent="-285750">
              <a:defRPr>
                <a:solidFill>
                  <a:schemeClr val="tx1"/>
                </a:solidFill>
                <a:latin typeface="Arial Narrow" panose="020B0606020202030204" pitchFamily="34" charset="0"/>
                <a:ea typeface="MS PGothic" panose="020B0600070205080204" pitchFamily="34" charset="-128"/>
              </a:defRPr>
            </a:lvl2pPr>
            <a:lvl3pPr marL="1143000" indent="-228600">
              <a:defRPr>
                <a:solidFill>
                  <a:schemeClr val="tx1"/>
                </a:solidFill>
                <a:latin typeface="Arial Narrow" panose="020B0606020202030204" pitchFamily="34" charset="0"/>
                <a:ea typeface="MS PGothic" panose="020B0600070205080204" pitchFamily="34" charset="-128"/>
              </a:defRPr>
            </a:lvl3pPr>
            <a:lvl4pPr marL="1600200" indent="-228600">
              <a:defRPr>
                <a:solidFill>
                  <a:schemeClr val="tx1"/>
                </a:solidFill>
                <a:latin typeface="Arial Narrow" panose="020B0606020202030204" pitchFamily="34" charset="0"/>
                <a:ea typeface="MS PGothic" panose="020B0600070205080204" pitchFamily="34" charset="-128"/>
              </a:defRPr>
            </a:lvl4pPr>
            <a:lvl5pPr marL="2057400" indent="-228600">
              <a:defRPr>
                <a:solidFill>
                  <a:schemeClr val="tx1"/>
                </a:solidFill>
                <a:latin typeface="Arial Narrow" panose="020B0606020202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9pPr>
          </a:lstStyle>
          <a:p>
            <a:pPr>
              <a:lnSpc>
                <a:spcPts val="2200"/>
              </a:lnSpc>
            </a:pPr>
            <a:r>
              <a:rPr lang="en-US" altLang="en-US" sz="2400" b="1" dirty="0">
                <a:solidFill>
                  <a:schemeClr val="bg1"/>
                </a:solidFill>
                <a:latin typeface="Arial" panose="020B0604020202020204" pitchFamily="34" charset="0"/>
                <a:cs typeface="Arial" panose="020B0604020202020204" pitchFamily="34" charset="0"/>
              </a:rPr>
              <a:t>What is an SDR?</a:t>
            </a:r>
          </a:p>
        </p:txBody>
      </p:sp>
      <p:sp>
        <p:nvSpPr>
          <p:cNvPr id="8" name="TextBox 7">
            <a:extLst>
              <a:ext uri="{FF2B5EF4-FFF2-40B4-BE49-F238E27FC236}">
                <a16:creationId xmlns:a16="http://schemas.microsoft.com/office/drawing/2014/main" id="{3B9F5E2E-05FA-B77A-6FDD-64803D0C96B0}"/>
              </a:ext>
            </a:extLst>
          </p:cNvPr>
          <p:cNvSpPr txBox="1"/>
          <p:nvPr/>
        </p:nvSpPr>
        <p:spPr>
          <a:xfrm>
            <a:off x="6712620" y="2273485"/>
            <a:ext cx="184731" cy="300082"/>
          </a:xfrm>
          <a:prstGeom prst="rect">
            <a:avLst/>
          </a:prstGeom>
          <a:noFill/>
        </p:spPr>
        <p:txBody>
          <a:bodyPr wrap="none" rtlCol="0">
            <a:spAutoFit/>
          </a:bodyPr>
          <a:lstStyle/>
          <a:p>
            <a:endParaRPr lang="en-US" sz="1350" dirty="0"/>
          </a:p>
        </p:txBody>
      </p:sp>
      <p:sp>
        <p:nvSpPr>
          <p:cNvPr id="2" name="Rectangle 1">
            <a:extLst>
              <a:ext uri="{FF2B5EF4-FFF2-40B4-BE49-F238E27FC236}">
                <a16:creationId xmlns:a16="http://schemas.microsoft.com/office/drawing/2014/main" id="{A15F70B1-BAB2-537A-37BF-177DA4AF0742}"/>
              </a:ext>
            </a:extLst>
          </p:cNvPr>
          <p:cNvSpPr/>
          <p:nvPr/>
        </p:nvSpPr>
        <p:spPr>
          <a:xfrm>
            <a:off x="1892300" y="1174682"/>
            <a:ext cx="8407400" cy="5612819"/>
          </a:xfrm>
          <a:prstGeom prst="rect">
            <a:avLst/>
          </a:prstGeom>
        </p:spPr>
        <p:txBody>
          <a:bodyPr wrap="square">
            <a:spAutoFit/>
          </a:bodyPr>
          <a:lstStyle/>
          <a:p>
            <a:pPr indent="-168275">
              <a:lnSpc>
                <a:spcPct val="90000"/>
              </a:lnSpc>
              <a:spcBef>
                <a:spcPts val="1000"/>
              </a:spcBef>
              <a:spcAft>
                <a:spcPts val="1800"/>
              </a:spcAft>
              <a:buClr>
                <a:srgbClr val="002A7E"/>
              </a:buClr>
              <a:defRPr/>
            </a:pPr>
            <a:r>
              <a:rPr lang="en-US" b="1" dirty="0">
                <a:solidFill>
                  <a:schemeClr val="tx2"/>
                </a:solidFill>
                <a:latin typeface="Arial" panose="020B0604020202020204" pitchFamily="34" charset="0"/>
                <a:cs typeface="Arial" panose="020B0604020202020204" pitchFamily="34" charset="0"/>
              </a:rPr>
              <a:t>Supply Discrepancy Report (SDR) applies to the identification, reporting and resolution of discrepant shipments of material occurring in the Department of Defense (DOD) Logistics System when the shipping (item) and packaging discrepancies are attributable to a shipper (issuer) error.</a:t>
            </a:r>
          </a:p>
          <a:p>
            <a:pPr indent="-168275">
              <a:lnSpc>
                <a:spcPct val="90000"/>
              </a:lnSpc>
              <a:spcBef>
                <a:spcPts val="1000"/>
              </a:spcBef>
              <a:spcAft>
                <a:spcPts val="1800"/>
              </a:spcAft>
              <a:buClr>
                <a:srgbClr val="002A7E"/>
              </a:buClr>
              <a:defRPr/>
            </a:pPr>
            <a:r>
              <a:rPr lang="en-US" b="1" dirty="0">
                <a:solidFill>
                  <a:schemeClr val="tx2"/>
                </a:solidFill>
                <a:latin typeface="Arial" panose="020B0604020202020204" pitchFamily="34" charset="0"/>
                <a:cs typeface="Arial" panose="020B0604020202020204" pitchFamily="34" charset="0"/>
              </a:rPr>
              <a:t>SDRs are used as a tool to measure the quality of shipper performance and customer support. The ultimate goal is to improve supply chain efficiency and reliability.</a:t>
            </a:r>
          </a:p>
          <a:p>
            <a:pPr marL="457200" lvl="3" indent="-457200">
              <a:spcBef>
                <a:spcPts val="600"/>
              </a:spcBef>
              <a:spcAft>
                <a:spcPts val="1200"/>
              </a:spcAft>
              <a:buClr>
                <a:srgbClr val="002A7E"/>
              </a:buClr>
              <a:buFont typeface="Wingdings" panose="05000000000000000000" pitchFamily="2" charset="2"/>
              <a:buChar char="§"/>
              <a:defRPr/>
            </a:pPr>
            <a:r>
              <a:rPr lang="en-US" sz="1600" dirty="0">
                <a:latin typeface="Arial" panose="020B0604020202020204" pitchFamily="34" charset="0"/>
                <a:cs typeface="Arial" panose="020B0604020202020204" pitchFamily="34" charset="0"/>
              </a:rPr>
              <a:t>Overage</a:t>
            </a:r>
          </a:p>
          <a:p>
            <a:pPr marL="457200" lvl="3" indent="-457200">
              <a:spcBef>
                <a:spcPts val="600"/>
              </a:spcBef>
              <a:spcAft>
                <a:spcPts val="1200"/>
              </a:spcAft>
              <a:buClr>
                <a:srgbClr val="002A7E"/>
              </a:buClr>
              <a:buFont typeface="Wingdings" panose="05000000000000000000" pitchFamily="2" charset="2"/>
              <a:buChar char="§"/>
              <a:defRPr/>
            </a:pPr>
            <a:r>
              <a:rPr lang="en-US" sz="1600" dirty="0">
                <a:latin typeface="Arial" panose="020B0604020202020204" pitchFamily="34" charset="0"/>
                <a:cs typeface="Arial" panose="020B0604020202020204" pitchFamily="34" charset="0"/>
              </a:rPr>
              <a:t>Shortage</a:t>
            </a:r>
          </a:p>
          <a:p>
            <a:pPr marL="457200" lvl="3" indent="-457200">
              <a:spcBef>
                <a:spcPts val="600"/>
              </a:spcBef>
              <a:spcAft>
                <a:spcPts val="1200"/>
              </a:spcAft>
              <a:buClr>
                <a:srgbClr val="002A7E"/>
              </a:buClr>
              <a:buFont typeface="Wingdings" panose="05000000000000000000" pitchFamily="2" charset="2"/>
              <a:buChar char="§"/>
              <a:defRPr/>
            </a:pPr>
            <a:r>
              <a:rPr lang="en-US" sz="1600" dirty="0">
                <a:latin typeface="Arial" panose="020B0604020202020204" pitchFamily="34" charset="0"/>
                <a:cs typeface="Arial" panose="020B0604020202020204" pitchFamily="34" charset="0"/>
              </a:rPr>
              <a:t>Total Non-Receipt</a:t>
            </a:r>
          </a:p>
          <a:p>
            <a:pPr marL="457200" lvl="3" indent="-457200">
              <a:spcBef>
                <a:spcPts val="600"/>
              </a:spcBef>
              <a:spcAft>
                <a:spcPts val="1200"/>
              </a:spcAft>
              <a:buClr>
                <a:srgbClr val="002A7E"/>
              </a:buClr>
              <a:buFont typeface="Wingdings" panose="05000000000000000000" pitchFamily="2" charset="2"/>
              <a:buChar char="§"/>
              <a:defRPr/>
            </a:pPr>
            <a:r>
              <a:rPr lang="en-US" sz="1600" dirty="0">
                <a:latin typeface="Arial" panose="020B0604020202020204" pitchFamily="34" charset="0"/>
                <a:cs typeface="Arial" panose="020B0604020202020204" pitchFamily="34" charset="0"/>
              </a:rPr>
              <a:t>Incorrect/Misdirected Material</a:t>
            </a:r>
          </a:p>
          <a:p>
            <a:pPr marL="457200" lvl="3" indent="-457200">
              <a:spcBef>
                <a:spcPts val="600"/>
              </a:spcBef>
              <a:spcAft>
                <a:spcPts val="1200"/>
              </a:spcAft>
              <a:buClr>
                <a:srgbClr val="002A7E"/>
              </a:buClr>
              <a:buFont typeface="Wingdings" panose="05000000000000000000" pitchFamily="2" charset="2"/>
              <a:buChar char="§"/>
              <a:defRPr/>
            </a:pPr>
            <a:r>
              <a:rPr lang="en-US" sz="1600" dirty="0">
                <a:latin typeface="Arial" panose="020B0604020202020204" pitchFamily="34" charset="0"/>
                <a:cs typeface="Arial" panose="020B0604020202020204" pitchFamily="34" charset="0"/>
              </a:rPr>
              <a:t>Incorrect Condition</a:t>
            </a:r>
          </a:p>
          <a:p>
            <a:pPr marL="457200" lvl="3" indent="-457200">
              <a:spcBef>
                <a:spcPts val="600"/>
              </a:spcBef>
              <a:spcAft>
                <a:spcPts val="1200"/>
              </a:spcAft>
              <a:buClr>
                <a:srgbClr val="002A7E"/>
              </a:buClr>
              <a:buFont typeface="Wingdings" panose="05000000000000000000" pitchFamily="2" charset="2"/>
              <a:buChar char="§"/>
              <a:defRPr/>
            </a:pPr>
            <a:r>
              <a:rPr lang="en-US" sz="1600" dirty="0">
                <a:latin typeface="Arial" panose="020B0604020202020204" pitchFamily="34" charset="0"/>
                <a:cs typeface="Arial" panose="020B0604020202020204" pitchFamily="34" charset="0"/>
              </a:rPr>
              <a:t>Missing/ Incorrect Documentation</a:t>
            </a:r>
          </a:p>
          <a:p>
            <a:pPr marL="457200" lvl="3" indent="-457200">
              <a:spcBef>
                <a:spcPts val="600"/>
              </a:spcBef>
              <a:spcAft>
                <a:spcPts val="1200"/>
              </a:spcAft>
              <a:buClr>
                <a:srgbClr val="002A7E"/>
              </a:buClr>
              <a:buFont typeface="Wingdings" panose="05000000000000000000" pitchFamily="2" charset="2"/>
              <a:buChar char="§"/>
              <a:defRPr/>
            </a:pPr>
            <a:r>
              <a:rPr lang="en-US" sz="1600" dirty="0">
                <a:latin typeface="Arial" panose="020B0604020202020204" pitchFamily="34" charset="0"/>
                <a:cs typeface="Arial" panose="020B0604020202020204" pitchFamily="34" charset="0"/>
              </a:rPr>
              <a:t>Improper/ Inadequate Packaging</a:t>
            </a:r>
          </a:p>
        </p:txBody>
      </p:sp>
      <p:pic>
        <p:nvPicPr>
          <p:cNvPr id="5" name="Picture 7" descr="MCj01494340000[1]">
            <a:extLst>
              <a:ext uri="{FF2B5EF4-FFF2-40B4-BE49-F238E27FC236}">
                <a16:creationId xmlns:a16="http://schemas.microsoft.com/office/drawing/2014/main" id="{1A20ECE1-719F-1347-BC0A-540AAD5790F0}"/>
              </a:ext>
            </a:extLst>
          </p:cNvPr>
          <p:cNvPicPr>
            <a:picLocks noChangeAspect="1" noChangeArrowheads="1"/>
          </p:cNvPicPr>
          <p:nvPr/>
        </p:nvPicPr>
        <p:blipFill>
          <a:blip r:embed="rId2" cstate="print"/>
          <a:srcRect/>
          <a:stretch>
            <a:fillRect/>
          </a:stretch>
        </p:blipFill>
        <p:spPr bwMode="auto">
          <a:xfrm>
            <a:off x="6712619" y="3905495"/>
            <a:ext cx="2738438" cy="1654175"/>
          </a:xfrm>
          <a:prstGeom prst="rect">
            <a:avLst/>
          </a:prstGeom>
          <a:noFill/>
          <a:ln w="9525">
            <a:noFill/>
            <a:miter lim="800000"/>
            <a:headEnd/>
            <a:tailEnd/>
          </a:ln>
        </p:spPr>
      </p:pic>
    </p:spTree>
    <p:extLst>
      <p:ext uri="{BB962C8B-B14F-4D97-AF65-F5344CB8AC3E}">
        <p14:creationId xmlns:p14="http://schemas.microsoft.com/office/powerpoint/2010/main" val="702052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34B52D-7035-49B0-CF62-1B009A53A896}"/>
            </a:ext>
          </a:extLst>
        </p:cNvPr>
        <p:cNvGrpSpPr/>
        <p:nvPr/>
      </p:nvGrpSpPr>
      <p:grpSpPr>
        <a:xfrm>
          <a:off x="0" y="0"/>
          <a:ext cx="0" cy="0"/>
          <a:chOff x="0" y="0"/>
          <a:chExt cx="0" cy="0"/>
        </a:xfrm>
      </p:grpSpPr>
      <p:sp>
        <p:nvSpPr>
          <p:cNvPr id="18" name="Text Placeholder 2">
            <a:extLst>
              <a:ext uri="{FF2B5EF4-FFF2-40B4-BE49-F238E27FC236}">
                <a16:creationId xmlns:a16="http://schemas.microsoft.com/office/drawing/2014/main" id="{57F39DC8-A376-C3EE-2897-9A46F2364581}"/>
              </a:ext>
            </a:extLst>
          </p:cNvPr>
          <p:cNvSpPr txBox="1">
            <a:spLocks noChangeAspect="1"/>
          </p:cNvSpPr>
          <p:nvPr/>
        </p:nvSpPr>
        <p:spPr bwMode="auto">
          <a:xfrm>
            <a:off x="2245000" y="861329"/>
            <a:ext cx="6516200" cy="279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Narrow" panose="020B0606020202030204" pitchFamily="34" charset="0"/>
                <a:ea typeface="MS PGothic" panose="020B0600070205080204" pitchFamily="34" charset="-128"/>
              </a:defRPr>
            </a:lvl1pPr>
            <a:lvl2pPr marL="742950" indent="-285750">
              <a:defRPr>
                <a:solidFill>
                  <a:schemeClr val="tx1"/>
                </a:solidFill>
                <a:latin typeface="Arial Narrow" panose="020B0606020202030204" pitchFamily="34" charset="0"/>
                <a:ea typeface="MS PGothic" panose="020B0600070205080204" pitchFamily="34" charset="-128"/>
              </a:defRPr>
            </a:lvl2pPr>
            <a:lvl3pPr marL="1143000" indent="-228600">
              <a:defRPr>
                <a:solidFill>
                  <a:schemeClr val="tx1"/>
                </a:solidFill>
                <a:latin typeface="Arial Narrow" panose="020B0606020202030204" pitchFamily="34" charset="0"/>
                <a:ea typeface="MS PGothic" panose="020B0600070205080204" pitchFamily="34" charset="-128"/>
              </a:defRPr>
            </a:lvl3pPr>
            <a:lvl4pPr marL="1600200" indent="-228600">
              <a:defRPr>
                <a:solidFill>
                  <a:schemeClr val="tx1"/>
                </a:solidFill>
                <a:latin typeface="Arial Narrow" panose="020B0606020202030204" pitchFamily="34" charset="0"/>
                <a:ea typeface="MS PGothic" panose="020B0600070205080204" pitchFamily="34" charset="-128"/>
              </a:defRPr>
            </a:lvl4pPr>
            <a:lvl5pPr marL="2057400" indent="-228600">
              <a:defRPr>
                <a:solidFill>
                  <a:schemeClr val="tx1"/>
                </a:solidFill>
                <a:latin typeface="Arial Narrow" panose="020B0606020202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9pPr>
          </a:lstStyle>
          <a:p>
            <a:pPr>
              <a:lnSpc>
                <a:spcPts val="2200"/>
              </a:lnSpc>
            </a:pPr>
            <a:r>
              <a:rPr lang="en-US" altLang="en-US" sz="2400" b="1" dirty="0">
                <a:solidFill>
                  <a:schemeClr val="bg1"/>
                </a:solidFill>
                <a:latin typeface="Arial" panose="020B0604020202020204" pitchFamily="34" charset="0"/>
                <a:cs typeface="Arial" panose="020B0604020202020204" pitchFamily="34" charset="0"/>
              </a:rPr>
              <a:t>What is NOT an SDR?</a:t>
            </a:r>
          </a:p>
        </p:txBody>
      </p:sp>
      <p:sp>
        <p:nvSpPr>
          <p:cNvPr id="8" name="TextBox 7">
            <a:extLst>
              <a:ext uri="{FF2B5EF4-FFF2-40B4-BE49-F238E27FC236}">
                <a16:creationId xmlns:a16="http://schemas.microsoft.com/office/drawing/2014/main" id="{36004EE0-2926-7743-FDF3-40E9E9493C24}"/>
              </a:ext>
            </a:extLst>
          </p:cNvPr>
          <p:cNvSpPr txBox="1"/>
          <p:nvPr/>
        </p:nvSpPr>
        <p:spPr>
          <a:xfrm>
            <a:off x="6712620" y="2273485"/>
            <a:ext cx="184731" cy="300082"/>
          </a:xfrm>
          <a:prstGeom prst="rect">
            <a:avLst/>
          </a:prstGeom>
          <a:noFill/>
        </p:spPr>
        <p:txBody>
          <a:bodyPr wrap="none" rtlCol="0">
            <a:spAutoFit/>
          </a:bodyPr>
          <a:lstStyle/>
          <a:p>
            <a:endParaRPr lang="en-US" sz="1350" dirty="0"/>
          </a:p>
        </p:txBody>
      </p:sp>
      <p:sp>
        <p:nvSpPr>
          <p:cNvPr id="2" name="Rectangle 1">
            <a:extLst>
              <a:ext uri="{FF2B5EF4-FFF2-40B4-BE49-F238E27FC236}">
                <a16:creationId xmlns:a16="http://schemas.microsoft.com/office/drawing/2014/main" id="{4E41AAB9-1D8E-E006-29AC-AA77A627E723}"/>
              </a:ext>
            </a:extLst>
          </p:cNvPr>
          <p:cNvSpPr/>
          <p:nvPr/>
        </p:nvSpPr>
        <p:spPr>
          <a:xfrm>
            <a:off x="1892300" y="1220942"/>
            <a:ext cx="8407400" cy="4973669"/>
          </a:xfrm>
          <a:prstGeom prst="rect">
            <a:avLst/>
          </a:prstGeom>
        </p:spPr>
        <p:txBody>
          <a:bodyPr wrap="square">
            <a:spAutoFit/>
          </a:bodyPr>
          <a:lstStyle/>
          <a:p>
            <a:pPr marL="0" lvl="3">
              <a:spcBef>
                <a:spcPts val="1000"/>
              </a:spcBef>
              <a:spcAft>
                <a:spcPts val="2400"/>
              </a:spcAft>
              <a:buClr>
                <a:srgbClr val="002A7E"/>
              </a:buClr>
              <a:defRPr/>
            </a:pPr>
            <a:r>
              <a:rPr lang="en-US" b="1" dirty="0">
                <a:solidFill>
                  <a:schemeClr val="tx2"/>
                </a:solidFill>
                <a:latin typeface="Arial" panose="020B0604020202020204" pitchFamily="34" charset="0"/>
                <a:cs typeface="Arial" panose="020B0604020202020204" pitchFamily="34" charset="0"/>
              </a:rPr>
              <a:t>Transportation Discrepancy Report (TDR) occurs when material shipped via any mode of transportation (highway, rail, air, or water) by an approved Transportation Service Provider (TSP) in accordance with Defense Transportation System </a:t>
            </a:r>
            <a:r>
              <a:rPr lang="en-US" dirty="0"/>
              <a:t>(</a:t>
            </a:r>
            <a:r>
              <a:rPr lang="en-US" b="1" dirty="0">
                <a:solidFill>
                  <a:schemeClr val="tx2"/>
                </a:solidFill>
                <a:latin typeface="Arial" panose="020B0604020202020204" pitchFamily="34" charset="0"/>
                <a:cs typeface="Arial" panose="020B0604020202020204" pitchFamily="34" charset="0"/>
              </a:rPr>
              <a:t>DTS) policy and procedure is damaged, lost, or improperly shipped.</a:t>
            </a:r>
          </a:p>
          <a:p>
            <a:pPr marL="0" lvl="3">
              <a:spcBef>
                <a:spcPts val="1000"/>
              </a:spcBef>
              <a:spcAft>
                <a:spcPts val="2400"/>
              </a:spcAft>
              <a:buClr>
                <a:srgbClr val="002A7E"/>
              </a:buClr>
              <a:defRPr/>
            </a:pPr>
            <a:r>
              <a:rPr lang="en-US" b="1" dirty="0">
                <a:solidFill>
                  <a:schemeClr val="tx2"/>
                </a:solidFill>
                <a:latin typeface="Arial" panose="020B0604020202020204" pitchFamily="34" charset="0"/>
                <a:cs typeface="Arial" panose="020B0604020202020204" pitchFamily="34" charset="0"/>
              </a:rPr>
              <a:t>Product Quality Discrepancy Report (PQDR)is used to report material non-conformances, provide a vehicle to recover material cost as a result of the non-conformance, and to take steps to prevent recurrence. Non-conformance deficiencies are any defect, condition, or premature equipment failure indicating deficiencies in design, specification, documentation, material, manufacturing, and workmanship. </a:t>
            </a:r>
          </a:p>
          <a:p>
            <a:pPr marL="0" lvl="3" algn="r">
              <a:spcBef>
                <a:spcPts val="1000"/>
              </a:spcBef>
              <a:spcAft>
                <a:spcPts val="2400"/>
              </a:spcAft>
              <a:buClr>
                <a:srgbClr val="002A7E"/>
              </a:buClr>
              <a:defRPr/>
            </a:pPr>
            <a:r>
              <a:rPr lang="en-US" b="1" dirty="0">
                <a:solidFill>
                  <a:schemeClr val="tx2"/>
                </a:solidFill>
                <a:latin typeface="Arial" panose="020B0604020202020204" pitchFamily="34" charset="0"/>
                <a:cs typeface="Arial" panose="020B0604020202020204" pitchFamily="34" charset="0"/>
              </a:rPr>
              <a:t>A TDR or PQDR submitted as an SDR will be rejected.</a:t>
            </a:r>
          </a:p>
          <a:p>
            <a:pPr indent="-168275">
              <a:lnSpc>
                <a:spcPct val="90000"/>
              </a:lnSpc>
              <a:spcBef>
                <a:spcPts val="1000"/>
              </a:spcBef>
              <a:spcAft>
                <a:spcPts val="1800"/>
              </a:spcAft>
              <a:buClr>
                <a:srgbClr val="002A7E"/>
              </a:buClr>
              <a:defRPr/>
            </a:pPr>
            <a:endParaRPr lang="en-US" b="1" dirty="0">
              <a:solidFill>
                <a:schemeClr val="tx2"/>
              </a:solidFill>
              <a:latin typeface="Arial" panose="020B0604020202020204" pitchFamily="34" charset="0"/>
              <a:cs typeface="Arial" panose="020B0604020202020204" pitchFamily="34" charset="0"/>
            </a:endParaRPr>
          </a:p>
        </p:txBody>
      </p:sp>
      <p:pic>
        <p:nvPicPr>
          <p:cNvPr id="5" name="Picture 6" descr="view details">
            <a:extLst>
              <a:ext uri="{FF2B5EF4-FFF2-40B4-BE49-F238E27FC236}">
                <a16:creationId xmlns:a16="http://schemas.microsoft.com/office/drawing/2014/main" id="{938B82B8-949F-4F39-F545-869C839DE054}"/>
              </a:ext>
            </a:extLst>
          </p:cNvPr>
          <p:cNvPicPr>
            <a:picLocks noChangeAspect="1" noChangeArrowheads="1"/>
          </p:cNvPicPr>
          <p:nvPr/>
        </p:nvPicPr>
        <p:blipFill>
          <a:blip r:embed="rId2" cstate="print"/>
          <a:srcRect/>
          <a:stretch>
            <a:fillRect/>
          </a:stretch>
        </p:blipFill>
        <p:spPr bwMode="auto">
          <a:xfrm>
            <a:off x="1892300" y="4837112"/>
            <a:ext cx="2020888" cy="2020888"/>
          </a:xfrm>
          <a:prstGeom prst="rect">
            <a:avLst/>
          </a:prstGeom>
          <a:noFill/>
          <a:ln w="9525">
            <a:noFill/>
            <a:miter lim="800000"/>
            <a:headEnd/>
            <a:tailEnd/>
          </a:ln>
        </p:spPr>
      </p:pic>
    </p:spTree>
    <p:extLst>
      <p:ext uri="{BB962C8B-B14F-4D97-AF65-F5344CB8AC3E}">
        <p14:creationId xmlns:p14="http://schemas.microsoft.com/office/powerpoint/2010/main" val="32555992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49C40D-CD6C-D720-9EA5-DDC6864E6D91}"/>
            </a:ext>
          </a:extLst>
        </p:cNvPr>
        <p:cNvGrpSpPr/>
        <p:nvPr/>
      </p:nvGrpSpPr>
      <p:grpSpPr>
        <a:xfrm>
          <a:off x="0" y="0"/>
          <a:ext cx="0" cy="0"/>
          <a:chOff x="0" y="0"/>
          <a:chExt cx="0" cy="0"/>
        </a:xfrm>
      </p:grpSpPr>
      <p:sp>
        <p:nvSpPr>
          <p:cNvPr id="18" name="Text Placeholder 2">
            <a:extLst>
              <a:ext uri="{FF2B5EF4-FFF2-40B4-BE49-F238E27FC236}">
                <a16:creationId xmlns:a16="http://schemas.microsoft.com/office/drawing/2014/main" id="{C85BF904-130F-33B8-D775-D393D4A0DB12}"/>
              </a:ext>
            </a:extLst>
          </p:cNvPr>
          <p:cNvSpPr txBox="1">
            <a:spLocks noChangeAspect="1"/>
          </p:cNvSpPr>
          <p:nvPr/>
        </p:nvSpPr>
        <p:spPr bwMode="auto">
          <a:xfrm>
            <a:off x="2245000" y="875136"/>
            <a:ext cx="6516200" cy="279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Narrow" panose="020B0606020202030204" pitchFamily="34" charset="0"/>
                <a:ea typeface="MS PGothic" panose="020B0600070205080204" pitchFamily="34" charset="-128"/>
              </a:defRPr>
            </a:lvl1pPr>
            <a:lvl2pPr marL="742950" indent="-285750">
              <a:defRPr>
                <a:solidFill>
                  <a:schemeClr val="tx1"/>
                </a:solidFill>
                <a:latin typeface="Arial Narrow" panose="020B0606020202030204" pitchFamily="34" charset="0"/>
                <a:ea typeface="MS PGothic" panose="020B0600070205080204" pitchFamily="34" charset="-128"/>
              </a:defRPr>
            </a:lvl2pPr>
            <a:lvl3pPr marL="1143000" indent="-228600">
              <a:defRPr>
                <a:solidFill>
                  <a:schemeClr val="tx1"/>
                </a:solidFill>
                <a:latin typeface="Arial Narrow" panose="020B0606020202030204" pitchFamily="34" charset="0"/>
                <a:ea typeface="MS PGothic" panose="020B0600070205080204" pitchFamily="34" charset="-128"/>
              </a:defRPr>
            </a:lvl3pPr>
            <a:lvl4pPr marL="1600200" indent="-228600">
              <a:defRPr>
                <a:solidFill>
                  <a:schemeClr val="tx1"/>
                </a:solidFill>
                <a:latin typeface="Arial Narrow" panose="020B0606020202030204" pitchFamily="34" charset="0"/>
                <a:ea typeface="MS PGothic" panose="020B0600070205080204" pitchFamily="34" charset="-128"/>
              </a:defRPr>
            </a:lvl4pPr>
            <a:lvl5pPr marL="2057400" indent="-228600">
              <a:defRPr>
                <a:solidFill>
                  <a:schemeClr val="tx1"/>
                </a:solidFill>
                <a:latin typeface="Arial Narrow" panose="020B0606020202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9pPr>
          </a:lstStyle>
          <a:p>
            <a:pPr>
              <a:lnSpc>
                <a:spcPts val="2200"/>
              </a:lnSpc>
            </a:pPr>
            <a:r>
              <a:rPr lang="en-US" altLang="en-US" sz="2400" b="1" dirty="0">
                <a:solidFill>
                  <a:schemeClr val="bg1"/>
                </a:solidFill>
                <a:latin typeface="Arial" panose="020B0604020202020204" pitchFamily="34" charset="0"/>
                <a:cs typeface="Arial" panose="020B0604020202020204" pitchFamily="34" charset="0"/>
              </a:rPr>
              <a:t>Platform for submitting an SDR</a:t>
            </a:r>
          </a:p>
        </p:txBody>
      </p:sp>
      <p:sp>
        <p:nvSpPr>
          <p:cNvPr id="8" name="TextBox 7">
            <a:extLst>
              <a:ext uri="{FF2B5EF4-FFF2-40B4-BE49-F238E27FC236}">
                <a16:creationId xmlns:a16="http://schemas.microsoft.com/office/drawing/2014/main" id="{4444BF6F-D331-3471-2E5C-51D0B71C45B3}"/>
              </a:ext>
            </a:extLst>
          </p:cNvPr>
          <p:cNvSpPr txBox="1"/>
          <p:nvPr/>
        </p:nvSpPr>
        <p:spPr>
          <a:xfrm>
            <a:off x="6712620" y="2273485"/>
            <a:ext cx="184731" cy="300082"/>
          </a:xfrm>
          <a:prstGeom prst="rect">
            <a:avLst/>
          </a:prstGeom>
          <a:noFill/>
        </p:spPr>
        <p:txBody>
          <a:bodyPr wrap="none" rtlCol="0">
            <a:spAutoFit/>
          </a:bodyPr>
          <a:lstStyle/>
          <a:p>
            <a:endParaRPr lang="en-US" sz="1350" dirty="0"/>
          </a:p>
        </p:txBody>
      </p:sp>
      <p:sp>
        <p:nvSpPr>
          <p:cNvPr id="2" name="Rectangle 1">
            <a:extLst>
              <a:ext uri="{FF2B5EF4-FFF2-40B4-BE49-F238E27FC236}">
                <a16:creationId xmlns:a16="http://schemas.microsoft.com/office/drawing/2014/main" id="{96079BA4-9548-1426-66C9-C5297FE185A6}"/>
              </a:ext>
            </a:extLst>
          </p:cNvPr>
          <p:cNvSpPr/>
          <p:nvPr/>
        </p:nvSpPr>
        <p:spPr>
          <a:xfrm>
            <a:off x="1846976" y="1253363"/>
            <a:ext cx="8498047" cy="5986254"/>
          </a:xfrm>
          <a:prstGeom prst="rect">
            <a:avLst/>
          </a:prstGeom>
        </p:spPr>
        <p:txBody>
          <a:bodyPr wrap="square">
            <a:spAutoFit/>
          </a:bodyPr>
          <a:lstStyle/>
          <a:p>
            <a:pPr marL="0" lvl="3" algn="ctr">
              <a:spcBef>
                <a:spcPts val="1000"/>
              </a:spcBef>
              <a:spcAft>
                <a:spcPts val="1200"/>
              </a:spcAft>
              <a:buClr>
                <a:srgbClr val="002A7E"/>
              </a:buClr>
              <a:defRPr/>
            </a:pPr>
            <a:endParaRPr lang="en-US" sz="1600" b="1" dirty="0">
              <a:solidFill>
                <a:schemeClr val="tx2"/>
              </a:solidFill>
              <a:latin typeface="Arial" panose="020B0604020202020204" pitchFamily="34" charset="0"/>
              <a:cs typeface="Arial" panose="020B0604020202020204" pitchFamily="34" charset="0"/>
            </a:endParaRPr>
          </a:p>
          <a:p>
            <a:pPr marL="0" lvl="3" algn="ctr">
              <a:spcBef>
                <a:spcPts val="1000"/>
              </a:spcBef>
              <a:spcAft>
                <a:spcPts val="1200"/>
              </a:spcAft>
              <a:buClr>
                <a:srgbClr val="002A7E"/>
              </a:buClr>
              <a:defRPr/>
            </a:pPr>
            <a:endParaRPr lang="en-US" sz="1600" b="1" dirty="0">
              <a:solidFill>
                <a:schemeClr val="tx2"/>
              </a:solidFill>
              <a:latin typeface="Arial" panose="020B0604020202020204" pitchFamily="34" charset="0"/>
              <a:cs typeface="Arial" panose="020B0604020202020204" pitchFamily="34" charset="0"/>
            </a:endParaRPr>
          </a:p>
          <a:p>
            <a:pPr marL="0" lvl="3" algn="ctr">
              <a:spcBef>
                <a:spcPts val="1000"/>
              </a:spcBef>
              <a:spcAft>
                <a:spcPts val="1200"/>
              </a:spcAft>
              <a:buClr>
                <a:srgbClr val="002A7E"/>
              </a:buClr>
              <a:defRPr/>
            </a:pPr>
            <a:r>
              <a:rPr lang="en-US" b="1" dirty="0">
                <a:solidFill>
                  <a:schemeClr val="tx2"/>
                </a:solidFill>
                <a:cs typeface="Arial" panose="020B0604020202020204" pitchFamily="34" charset="0"/>
              </a:rPr>
              <a:t>Product Data Reporting and Evaluation Program (PDREP)</a:t>
            </a:r>
          </a:p>
          <a:p>
            <a:pPr marL="0" lvl="3" algn="ctr">
              <a:spcBef>
                <a:spcPts val="1000"/>
              </a:spcBef>
              <a:spcAft>
                <a:spcPts val="1200"/>
              </a:spcAft>
              <a:buClr>
                <a:srgbClr val="002A7E"/>
              </a:buClr>
              <a:defRPr/>
            </a:pPr>
            <a:r>
              <a:rPr lang="en-US" b="1" dirty="0">
                <a:solidFill>
                  <a:schemeClr val="tx2"/>
                </a:solidFill>
                <a:cs typeface="Arial" panose="020B0604020202020204" pitchFamily="34" charset="0"/>
              </a:rPr>
              <a:t>https://www.pdrep.csd.disa.mil/ </a:t>
            </a:r>
          </a:p>
          <a:p>
            <a:pPr marL="0" lvl="3" algn="ctr">
              <a:spcBef>
                <a:spcPts val="1000"/>
              </a:spcBef>
              <a:spcAft>
                <a:spcPts val="1200"/>
              </a:spcAft>
              <a:buClr>
                <a:srgbClr val="002A7E"/>
              </a:buClr>
              <a:defRPr/>
            </a:pPr>
            <a:r>
              <a:rPr lang="en-US" b="1" dirty="0">
                <a:solidFill>
                  <a:schemeClr val="tx2"/>
                </a:solidFill>
                <a:cs typeface="Arial" panose="020B0604020202020204" pitchFamily="34" charset="0"/>
              </a:rPr>
              <a:t>PDREP Customer Support: webptsmh@navy.mil (207) 438-1690</a:t>
            </a:r>
          </a:p>
          <a:p>
            <a:pPr marL="0" lvl="3" algn="ctr">
              <a:spcBef>
                <a:spcPts val="1000"/>
              </a:spcBef>
              <a:spcAft>
                <a:spcPts val="1200"/>
              </a:spcAft>
              <a:buClr>
                <a:srgbClr val="002A7E"/>
              </a:buClr>
              <a:defRPr/>
            </a:pPr>
            <a:endParaRPr lang="en-US" b="1" dirty="0">
              <a:solidFill>
                <a:schemeClr val="tx2"/>
              </a:solidFill>
              <a:cs typeface="Arial" panose="020B0604020202020204" pitchFamily="34" charset="0"/>
            </a:endParaRPr>
          </a:p>
          <a:p>
            <a:pPr marL="0" lvl="3" algn="ctr">
              <a:spcBef>
                <a:spcPts val="1000"/>
              </a:spcBef>
              <a:spcAft>
                <a:spcPts val="1200"/>
              </a:spcAft>
              <a:buClr>
                <a:srgbClr val="002A7E"/>
              </a:buClr>
              <a:defRPr/>
            </a:pPr>
            <a:endParaRPr lang="en-US" b="1" dirty="0">
              <a:solidFill>
                <a:schemeClr val="tx2"/>
              </a:solidFill>
              <a:cs typeface="Arial" panose="020B0604020202020204" pitchFamily="34" charset="0"/>
            </a:endParaRPr>
          </a:p>
          <a:p>
            <a:pPr marL="457200" lvl="3" indent="-457200">
              <a:spcBef>
                <a:spcPts val="1000"/>
              </a:spcBef>
              <a:spcAft>
                <a:spcPts val="1200"/>
              </a:spcAft>
              <a:buClr>
                <a:srgbClr val="002A7E"/>
              </a:buClr>
              <a:buFont typeface="Wingdings" panose="05000000000000000000" pitchFamily="2" charset="2"/>
              <a:buChar char="§"/>
              <a:defRPr/>
            </a:pPr>
            <a:endParaRPr lang="en-US" sz="1600" dirty="0">
              <a:latin typeface="Arial" panose="020B0604020202020204" pitchFamily="34" charset="0"/>
              <a:cs typeface="Arial" panose="020B0604020202020204" pitchFamily="34" charset="0"/>
            </a:endParaRPr>
          </a:p>
          <a:p>
            <a:pPr marL="285750" lvl="3" indent="-285750">
              <a:spcBef>
                <a:spcPts val="1000"/>
              </a:spcBef>
              <a:spcAft>
                <a:spcPts val="1200"/>
              </a:spcAft>
              <a:buClr>
                <a:srgbClr val="002A7E"/>
              </a:buClr>
              <a:buFont typeface="Arial" panose="020B0604020202020204" pitchFamily="34" charset="0"/>
              <a:buChar char="•"/>
              <a:defRPr/>
            </a:pPr>
            <a:r>
              <a:rPr lang="en-US" sz="1600" dirty="0">
                <a:latin typeface="Arial" panose="020B0604020202020204" pitchFamily="34" charset="0"/>
                <a:cs typeface="Arial" panose="020B0604020202020204" pitchFamily="34" charset="0"/>
              </a:rPr>
              <a:t>SECNAV Instruction 4855.3D establishes Product Data Reporting and Evaluation Program (PDREP) as the central Department of the Navy (DON) database to collect, screen, and provide discrepancy contractor/supplier performance data to those activities responsible for purchase, supply, and contract administration. </a:t>
            </a:r>
            <a:endParaRPr lang="en-US" sz="1600" b="1" dirty="0">
              <a:solidFill>
                <a:schemeClr val="tx2"/>
              </a:solidFill>
              <a:latin typeface="Arial" panose="020B0604020202020204" pitchFamily="34" charset="0"/>
              <a:cs typeface="Arial" panose="020B0604020202020204" pitchFamily="34" charset="0"/>
            </a:endParaRPr>
          </a:p>
          <a:p>
            <a:pPr marL="457200" lvl="3" indent="-457200">
              <a:spcBef>
                <a:spcPts val="1000"/>
              </a:spcBef>
              <a:spcAft>
                <a:spcPts val="1200"/>
              </a:spcAft>
              <a:buClr>
                <a:srgbClr val="002A7E"/>
              </a:buClr>
              <a:buFont typeface="Wingdings" panose="05000000000000000000" pitchFamily="2" charset="2"/>
              <a:buChar char="§"/>
              <a:defRPr/>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750266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686871-69B2-923E-FF2B-0569ADE973E8}"/>
            </a:ext>
          </a:extLst>
        </p:cNvPr>
        <p:cNvGrpSpPr/>
        <p:nvPr/>
      </p:nvGrpSpPr>
      <p:grpSpPr>
        <a:xfrm>
          <a:off x="0" y="0"/>
          <a:ext cx="0" cy="0"/>
          <a:chOff x="0" y="0"/>
          <a:chExt cx="0" cy="0"/>
        </a:xfrm>
      </p:grpSpPr>
      <p:sp>
        <p:nvSpPr>
          <p:cNvPr id="18" name="Text Placeholder 2">
            <a:extLst>
              <a:ext uri="{FF2B5EF4-FFF2-40B4-BE49-F238E27FC236}">
                <a16:creationId xmlns:a16="http://schemas.microsoft.com/office/drawing/2014/main" id="{9573F9D9-60FF-9AC0-BBC7-5E04DEA61C5E}"/>
              </a:ext>
            </a:extLst>
          </p:cNvPr>
          <p:cNvSpPr txBox="1">
            <a:spLocks noChangeAspect="1"/>
          </p:cNvSpPr>
          <p:nvPr/>
        </p:nvSpPr>
        <p:spPr bwMode="auto">
          <a:xfrm>
            <a:off x="2253626" y="832874"/>
            <a:ext cx="6516200" cy="279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Narrow" panose="020B0606020202030204" pitchFamily="34" charset="0"/>
                <a:ea typeface="MS PGothic" panose="020B0600070205080204" pitchFamily="34" charset="-128"/>
              </a:defRPr>
            </a:lvl1pPr>
            <a:lvl2pPr marL="742950" indent="-285750">
              <a:defRPr>
                <a:solidFill>
                  <a:schemeClr val="tx1"/>
                </a:solidFill>
                <a:latin typeface="Arial Narrow" panose="020B0606020202030204" pitchFamily="34" charset="0"/>
                <a:ea typeface="MS PGothic" panose="020B0600070205080204" pitchFamily="34" charset="-128"/>
              </a:defRPr>
            </a:lvl2pPr>
            <a:lvl3pPr marL="1143000" indent="-228600">
              <a:defRPr>
                <a:solidFill>
                  <a:schemeClr val="tx1"/>
                </a:solidFill>
                <a:latin typeface="Arial Narrow" panose="020B0606020202030204" pitchFamily="34" charset="0"/>
                <a:ea typeface="MS PGothic" panose="020B0600070205080204" pitchFamily="34" charset="-128"/>
              </a:defRPr>
            </a:lvl3pPr>
            <a:lvl4pPr marL="1600200" indent="-228600">
              <a:defRPr>
                <a:solidFill>
                  <a:schemeClr val="tx1"/>
                </a:solidFill>
                <a:latin typeface="Arial Narrow" panose="020B0606020202030204" pitchFamily="34" charset="0"/>
                <a:ea typeface="MS PGothic" panose="020B0600070205080204" pitchFamily="34" charset="-128"/>
              </a:defRPr>
            </a:lvl4pPr>
            <a:lvl5pPr marL="2057400" indent="-228600">
              <a:defRPr>
                <a:solidFill>
                  <a:schemeClr val="tx1"/>
                </a:solidFill>
                <a:latin typeface="Arial Narrow" panose="020B0606020202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9pPr>
          </a:lstStyle>
          <a:p>
            <a:pPr>
              <a:lnSpc>
                <a:spcPts val="2200"/>
              </a:lnSpc>
            </a:pPr>
            <a:r>
              <a:rPr lang="en-US" altLang="en-US" sz="2400" b="1" dirty="0">
                <a:solidFill>
                  <a:schemeClr val="bg1"/>
                </a:solidFill>
                <a:latin typeface="Arial" panose="020B0604020202020204" pitchFamily="34" charset="0"/>
                <a:cs typeface="Arial" panose="020B0604020202020204" pitchFamily="34" charset="0"/>
              </a:rPr>
              <a:t>Guidelines for Contractors </a:t>
            </a:r>
          </a:p>
        </p:txBody>
      </p:sp>
      <p:sp>
        <p:nvSpPr>
          <p:cNvPr id="8" name="TextBox 7">
            <a:extLst>
              <a:ext uri="{FF2B5EF4-FFF2-40B4-BE49-F238E27FC236}">
                <a16:creationId xmlns:a16="http://schemas.microsoft.com/office/drawing/2014/main" id="{C2606C9D-6A85-F3B9-9C40-5AA3495C2BA2}"/>
              </a:ext>
            </a:extLst>
          </p:cNvPr>
          <p:cNvSpPr txBox="1"/>
          <p:nvPr/>
        </p:nvSpPr>
        <p:spPr>
          <a:xfrm>
            <a:off x="6712620" y="2273485"/>
            <a:ext cx="184731" cy="300082"/>
          </a:xfrm>
          <a:prstGeom prst="rect">
            <a:avLst/>
          </a:prstGeom>
          <a:noFill/>
        </p:spPr>
        <p:txBody>
          <a:bodyPr wrap="none" rtlCol="0">
            <a:spAutoFit/>
          </a:bodyPr>
          <a:lstStyle/>
          <a:p>
            <a:endParaRPr lang="en-US" sz="1350" dirty="0"/>
          </a:p>
        </p:txBody>
      </p:sp>
      <p:sp>
        <p:nvSpPr>
          <p:cNvPr id="2" name="Rectangle 1">
            <a:extLst>
              <a:ext uri="{FF2B5EF4-FFF2-40B4-BE49-F238E27FC236}">
                <a16:creationId xmlns:a16="http://schemas.microsoft.com/office/drawing/2014/main" id="{5056E517-9809-BF57-327C-81980FF6CFAD}"/>
              </a:ext>
            </a:extLst>
          </p:cNvPr>
          <p:cNvSpPr/>
          <p:nvPr/>
        </p:nvSpPr>
        <p:spPr>
          <a:xfrm>
            <a:off x="1817615" y="1251068"/>
            <a:ext cx="8556770" cy="5268109"/>
          </a:xfrm>
          <a:prstGeom prst="rect">
            <a:avLst/>
          </a:prstGeom>
        </p:spPr>
        <p:txBody>
          <a:bodyPr wrap="square">
            <a:spAutoFit/>
          </a:bodyPr>
          <a:lstStyle/>
          <a:p>
            <a:pPr marL="457200" lvl="3" indent="-457200">
              <a:spcBef>
                <a:spcPts val="1000"/>
              </a:spcBef>
              <a:spcAft>
                <a:spcPts val="1200"/>
              </a:spcAft>
              <a:buClr>
                <a:srgbClr val="002A7E"/>
              </a:buClr>
              <a:buFont typeface="Wingdings" panose="05000000000000000000" pitchFamily="2" charset="2"/>
              <a:buChar char="§"/>
              <a:defRPr/>
            </a:pPr>
            <a:endParaRPr lang="en-US" sz="1600" dirty="0">
              <a:latin typeface="Arial" panose="020B0604020202020204" pitchFamily="34" charset="0"/>
              <a:cs typeface="Arial" panose="020B0604020202020204" pitchFamily="34" charset="0"/>
            </a:endParaRPr>
          </a:p>
          <a:p>
            <a:pPr marL="457200" lvl="3" indent="-457200">
              <a:spcBef>
                <a:spcPts val="1000"/>
              </a:spcBef>
              <a:spcAft>
                <a:spcPts val="1200"/>
              </a:spcAft>
              <a:buClr>
                <a:srgbClr val="002A7E"/>
              </a:buClr>
              <a:buFont typeface="Wingdings" panose="05000000000000000000" pitchFamily="2" charset="2"/>
              <a:buChar char="§"/>
              <a:defRPr/>
            </a:pPr>
            <a:r>
              <a:rPr lang="en-US" sz="1600" dirty="0">
                <a:latin typeface="Arial" panose="020B0604020202020204" pitchFamily="34" charset="0"/>
                <a:cs typeface="Arial" panose="020B0604020202020204" pitchFamily="34" charset="0"/>
              </a:rPr>
              <a:t>When a NIIN, condition code, and/or quantity discrepancy exists, the Contractor will complete and submit an SDR to the originator of the shipment within five (5) business days after the discrepant shipment is received, via PDREP.</a:t>
            </a:r>
          </a:p>
          <a:p>
            <a:pPr marL="457200" lvl="3" indent="-457200">
              <a:spcBef>
                <a:spcPts val="1000"/>
              </a:spcBef>
              <a:spcAft>
                <a:spcPts val="1200"/>
              </a:spcAft>
              <a:buClr>
                <a:srgbClr val="002A7E"/>
              </a:buClr>
              <a:buFont typeface="Wingdings" panose="05000000000000000000" pitchFamily="2" charset="2"/>
              <a:buChar char="§"/>
              <a:defRPr/>
            </a:pPr>
            <a:r>
              <a:rPr lang="en-US" sz="1600" dirty="0">
                <a:latin typeface="Arial" panose="020B0604020202020204" pitchFamily="34" charset="0"/>
                <a:cs typeface="Arial" panose="020B0604020202020204" pitchFamily="34" charset="0"/>
              </a:rPr>
              <a:t>When discrepant material is returned to the supply system, the Contractor will include a copy of the SDR (SF-364) with the shipment and return the material under the same document number it was received.</a:t>
            </a:r>
          </a:p>
          <a:p>
            <a:pPr marL="457200" lvl="3" indent="-457200">
              <a:spcBef>
                <a:spcPts val="1000"/>
              </a:spcBef>
              <a:spcAft>
                <a:spcPts val="1200"/>
              </a:spcAft>
              <a:buClr>
                <a:srgbClr val="002A7E"/>
              </a:buClr>
              <a:buFont typeface="Wingdings" panose="05000000000000000000" pitchFamily="2" charset="2"/>
              <a:buChar char="§"/>
              <a:defRPr/>
            </a:pPr>
            <a:r>
              <a:rPr lang="en-US" sz="1600" dirty="0">
                <a:latin typeface="Arial" panose="020B0604020202020204" pitchFamily="34" charset="0"/>
                <a:cs typeface="Arial" panose="020B0604020202020204" pitchFamily="34" charset="0"/>
              </a:rPr>
              <a:t>Contractor will reply to SDRs within thirty (30) days. </a:t>
            </a:r>
          </a:p>
          <a:p>
            <a:pPr marL="457200" lvl="3" indent="-457200">
              <a:spcBef>
                <a:spcPts val="1000"/>
              </a:spcBef>
              <a:spcAft>
                <a:spcPts val="1200"/>
              </a:spcAft>
              <a:buClr>
                <a:srgbClr val="002A7E"/>
              </a:buClr>
              <a:buFont typeface="Wingdings" panose="05000000000000000000" pitchFamily="2" charset="2"/>
              <a:buChar char="§"/>
              <a:defRPr/>
            </a:pPr>
            <a:r>
              <a:rPr lang="en-US" sz="1600" dirty="0">
                <a:latin typeface="Arial" panose="020B0604020202020204" pitchFamily="34" charset="0"/>
                <a:cs typeface="Arial" panose="020B0604020202020204" pitchFamily="34" charset="0"/>
              </a:rPr>
              <a:t>Contractor will inform NAVSUP WSS of current or changed Action Points via email.</a:t>
            </a:r>
          </a:p>
          <a:p>
            <a:pPr marL="457200" lvl="3" indent="-457200">
              <a:spcBef>
                <a:spcPts val="1000"/>
              </a:spcBef>
              <a:spcAft>
                <a:spcPts val="1200"/>
              </a:spcAft>
              <a:buClr>
                <a:srgbClr val="002A7E"/>
              </a:buClr>
              <a:buFont typeface="Wingdings" panose="05000000000000000000" pitchFamily="2" charset="2"/>
              <a:buChar char="§"/>
              <a:defRPr/>
            </a:pPr>
            <a:r>
              <a:rPr lang="en-US" sz="1600" dirty="0">
                <a:latin typeface="Arial" panose="020B0604020202020204" pitchFamily="34" charset="0"/>
                <a:cs typeface="Arial" panose="020B0604020202020204" pitchFamily="34" charset="0"/>
              </a:rPr>
              <a:t>Contractor will provide appropriate </a:t>
            </a:r>
            <a:r>
              <a:rPr lang="en-US" sz="1600" dirty="0" err="1">
                <a:latin typeface="Arial" panose="020B0604020202020204" pitchFamily="34" charset="0"/>
                <a:cs typeface="Arial" panose="020B0604020202020204" pitchFamily="34" charset="0"/>
              </a:rPr>
              <a:t>DoDAAC</a:t>
            </a:r>
            <a:r>
              <a:rPr lang="en-US" sz="1600" dirty="0">
                <a:latin typeface="Arial" panose="020B0604020202020204" pitchFamily="34" charset="0"/>
                <a:cs typeface="Arial" panose="020B0604020202020204" pitchFamily="34" charset="0"/>
              </a:rPr>
              <a:t> and valid email addresses of Action Points to the PDREP Office</a:t>
            </a:r>
          </a:p>
          <a:p>
            <a:pPr marL="457200" lvl="3" indent="-457200">
              <a:spcBef>
                <a:spcPts val="1000"/>
              </a:spcBef>
              <a:spcAft>
                <a:spcPts val="1200"/>
              </a:spcAft>
              <a:buClr>
                <a:srgbClr val="002A7E"/>
              </a:buClr>
              <a:buFont typeface="Wingdings" panose="05000000000000000000" pitchFamily="2" charset="2"/>
              <a:buChar char="§"/>
              <a:defRPr/>
            </a:pPr>
            <a:r>
              <a:rPr lang="en-US" sz="1600" dirty="0">
                <a:latin typeface="Arial" panose="020B0604020202020204" pitchFamily="34" charset="0"/>
                <a:cs typeface="Arial" panose="020B0604020202020204" pitchFamily="34" charset="0"/>
              </a:rPr>
              <a:t>Contractors MUST log into their PDREP account every 30 days to maintain access</a:t>
            </a:r>
          </a:p>
          <a:p>
            <a:pPr marL="457200" lvl="3" indent="-457200">
              <a:spcBef>
                <a:spcPts val="1000"/>
              </a:spcBef>
              <a:spcAft>
                <a:spcPts val="1200"/>
              </a:spcAft>
              <a:buClr>
                <a:srgbClr val="002A7E"/>
              </a:buClr>
              <a:buFont typeface="Wingdings" panose="05000000000000000000" pitchFamily="2" charset="2"/>
              <a:buChar char="§"/>
              <a:defRPr/>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726919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601652-B1B1-3FCB-2CE4-1B56F5301B02}"/>
            </a:ext>
          </a:extLst>
        </p:cNvPr>
        <p:cNvGrpSpPr/>
        <p:nvPr/>
      </p:nvGrpSpPr>
      <p:grpSpPr>
        <a:xfrm>
          <a:off x="0" y="0"/>
          <a:ext cx="0" cy="0"/>
          <a:chOff x="0" y="0"/>
          <a:chExt cx="0" cy="0"/>
        </a:xfrm>
      </p:grpSpPr>
      <p:sp>
        <p:nvSpPr>
          <p:cNvPr id="18" name="Text Placeholder 2">
            <a:extLst>
              <a:ext uri="{FF2B5EF4-FFF2-40B4-BE49-F238E27FC236}">
                <a16:creationId xmlns:a16="http://schemas.microsoft.com/office/drawing/2014/main" id="{AA1B624F-B7C2-517C-BE22-C94AEF1AD125}"/>
              </a:ext>
            </a:extLst>
          </p:cNvPr>
          <p:cNvSpPr txBox="1">
            <a:spLocks noChangeAspect="1"/>
          </p:cNvSpPr>
          <p:nvPr/>
        </p:nvSpPr>
        <p:spPr bwMode="auto">
          <a:xfrm>
            <a:off x="2227747" y="844380"/>
            <a:ext cx="6516200" cy="279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Narrow" panose="020B0606020202030204" pitchFamily="34" charset="0"/>
                <a:ea typeface="MS PGothic" panose="020B0600070205080204" pitchFamily="34" charset="-128"/>
              </a:defRPr>
            </a:lvl1pPr>
            <a:lvl2pPr marL="742950" indent="-285750">
              <a:defRPr>
                <a:solidFill>
                  <a:schemeClr val="tx1"/>
                </a:solidFill>
                <a:latin typeface="Arial Narrow" panose="020B0606020202030204" pitchFamily="34" charset="0"/>
                <a:ea typeface="MS PGothic" panose="020B0600070205080204" pitchFamily="34" charset="-128"/>
              </a:defRPr>
            </a:lvl2pPr>
            <a:lvl3pPr marL="1143000" indent="-228600">
              <a:defRPr>
                <a:solidFill>
                  <a:schemeClr val="tx1"/>
                </a:solidFill>
                <a:latin typeface="Arial Narrow" panose="020B0606020202030204" pitchFamily="34" charset="0"/>
                <a:ea typeface="MS PGothic" panose="020B0600070205080204" pitchFamily="34" charset="-128"/>
              </a:defRPr>
            </a:lvl3pPr>
            <a:lvl4pPr marL="1600200" indent="-228600">
              <a:defRPr>
                <a:solidFill>
                  <a:schemeClr val="tx1"/>
                </a:solidFill>
                <a:latin typeface="Arial Narrow" panose="020B0606020202030204" pitchFamily="34" charset="0"/>
                <a:ea typeface="MS PGothic" panose="020B0600070205080204" pitchFamily="34" charset="-128"/>
              </a:defRPr>
            </a:lvl4pPr>
            <a:lvl5pPr marL="2057400" indent="-228600">
              <a:defRPr>
                <a:solidFill>
                  <a:schemeClr val="tx1"/>
                </a:solidFill>
                <a:latin typeface="Arial Narrow" panose="020B0606020202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9pPr>
          </a:lstStyle>
          <a:p>
            <a:pPr>
              <a:lnSpc>
                <a:spcPts val="2200"/>
              </a:lnSpc>
            </a:pPr>
            <a:r>
              <a:rPr lang="en-US" altLang="en-US" sz="2400" b="1" dirty="0">
                <a:solidFill>
                  <a:schemeClr val="bg1"/>
                </a:solidFill>
                <a:latin typeface="Arial" panose="020B0604020202020204" pitchFamily="34" charset="0"/>
                <a:cs typeface="Arial" panose="020B0604020202020204" pitchFamily="34" charset="0"/>
              </a:rPr>
              <a:t>Requirements for PDREP Access</a:t>
            </a:r>
          </a:p>
        </p:txBody>
      </p:sp>
      <p:sp>
        <p:nvSpPr>
          <p:cNvPr id="8" name="TextBox 7">
            <a:extLst>
              <a:ext uri="{FF2B5EF4-FFF2-40B4-BE49-F238E27FC236}">
                <a16:creationId xmlns:a16="http://schemas.microsoft.com/office/drawing/2014/main" id="{D1C8D195-B889-1BDF-7992-4E73C55768AA}"/>
              </a:ext>
            </a:extLst>
          </p:cNvPr>
          <p:cNvSpPr txBox="1"/>
          <p:nvPr/>
        </p:nvSpPr>
        <p:spPr>
          <a:xfrm>
            <a:off x="6712620" y="2273485"/>
            <a:ext cx="184731" cy="300082"/>
          </a:xfrm>
          <a:prstGeom prst="rect">
            <a:avLst/>
          </a:prstGeom>
          <a:noFill/>
        </p:spPr>
        <p:txBody>
          <a:bodyPr wrap="none" rtlCol="0">
            <a:spAutoFit/>
          </a:bodyPr>
          <a:lstStyle/>
          <a:p>
            <a:endParaRPr lang="en-US" sz="1350" dirty="0"/>
          </a:p>
        </p:txBody>
      </p:sp>
      <p:sp>
        <p:nvSpPr>
          <p:cNvPr id="2" name="Rectangle 1">
            <a:extLst>
              <a:ext uri="{FF2B5EF4-FFF2-40B4-BE49-F238E27FC236}">
                <a16:creationId xmlns:a16="http://schemas.microsoft.com/office/drawing/2014/main" id="{A252252F-0AEE-0A6A-CE2A-D5C83ED9E454}"/>
              </a:ext>
            </a:extLst>
          </p:cNvPr>
          <p:cNvSpPr/>
          <p:nvPr/>
        </p:nvSpPr>
        <p:spPr>
          <a:xfrm>
            <a:off x="1867948" y="1687533"/>
            <a:ext cx="8456103" cy="4985980"/>
          </a:xfrm>
          <a:prstGeom prst="rect">
            <a:avLst/>
          </a:prstGeom>
        </p:spPr>
        <p:txBody>
          <a:bodyPr wrap="square">
            <a:spAutoFit/>
          </a:bodyPr>
          <a:lstStyle/>
          <a:p>
            <a:pPr marL="457200" lvl="3" indent="-457200">
              <a:spcBef>
                <a:spcPts val="1000"/>
              </a:spcBef>
              <a:spcAft>
                <a:spcPts val="1200"/>
              </a:spcAft>
              <a:buClr>
                <a:srgbClr val="002A7E"/>
              </a:buClr>
              <a:buFont typeface="Wingdings" panose="05000000000000000000" pitchFamily="2" charset="2"/>
              <a:buChar char="§"/>
              <a:defRPr/>
            </a:pPr>
            <a:r>
              <a:rPr lang="en-US" sz="1600" dirty="0">
                <a:latin typeface="Arial" panose="020B0604020202020204" pitchFamily="34" charset="0"/>
                <a:cs typeface="Arial" panose="020B0604020202020204" pitchFamily="34" charset="0"/>
              </a:rPr>
              <a:t>PDREP Access requires a Security Clearance. </a:t>
            </a:r>
          </a:p>
          <a:p>
            <a:pPr marL="457200" lvl="3" indent="-457200">
              <a:spcBef>
                <a:spcPts val="1000"/>
              </a:spcBef>
              <a:spcAft>
                <a:spcPts val="1200"/>
              </a:spcAft>
              <a:buClr>
                <a:srgbClr val="002A7E"/>
              </a:buClr>
              <a:buFont typeface="Wingdings" panose="05000000000000000000" pitchFamily="2" charset="2"/>
              <a:buChar char="§"/>
              <a:defRPr/>
            </a:pPr>
            <a:r>
              <a:rPr lang="en-US" sz="1600" dirty="0">
                <a:latin typeface="Arial" panose="020B0604020202020204" pitchFamily="34" charset="0"/>
                <a:cs typeface="Arial" panose="020B0604020202020204" pitchFamily="34" charset="0"/>
              </a:rPr>
              <a:t>PDREP is a NAVSUP Level II Navy IT System that requires an adjudicated Gov’t Background Investigation (BI) on file to be granted system access.</a:t>
            </a:r>
          </a:p>
          <a:p>
            <a:pPr marL="457200" lvl="3" indent="-457200">
              <a:spcBef>
                <a:spcPts val="1000"/>
              </a:spcBef>
              <a:spcAft>
                <a:spcPts val="1200"/>
              </a:spcAft>
              <a:buClr>
                <a:srgbClr val="002A7E"/>
              </a:buClr>
              <a:buFont typeface="Wingdings" panose="05000000000000000000" pitchFamily="2" charset="2"/>
              <a:buChar char="§"/>
              <a:defRPr/>
            </a:pPr>
            <a:r>
              <a:rPr lang="en-US" sz="1600" b="1" dirty="0">
                <a:latin typeface="Arial" panose="020B0604020202020204" pitchFamily="34" charset="0"/>
                <a:cs typeface="Arial" panose="020B0604020202020204" pitchFamily="34" charset="0"/>
              </a:rPr>
              <a:t>NAVSUP WSS Contractor Information Sheet (CIS) </a:t>
            </a:r>
            <a:r>
              <a:rPr lang="en-US" sz="1600" dirty="0">
                <a:latin typeface="Arial" panose="020B0604020202020204" pitchFamily="34" charset="0"/>
                <a:cs typeface="Arial" panose="020B0604020202020204" pitchFamily="34" charset="0"/>
              </a:rPr>
              <a:t>and the </a:t>
            </a:r>
            <a:r>
              <a:rPr lang="en-US" sz="1600" b="1" dirty="0">
                <a:latin typeface="Arial" panose="020B0604020202020204" pitchFamily="34" charset="0"/>
                <a:cs typeface="Arial" panose="020B0604020202020204" pitchFamily="34" charset="0"/>
              </a:rPr>
              <a:t>OF-306</a:t>
            </a:r>
            <a:r>
              <a:rPr lang="en-US" sz="1600" dirty="0">
                <a:latin typeface="Arial" panose="020B0604020202020204" pitchFamily="34" charset="0"/>
                <a:cs typeface="Arial" panose="020B0604020202020204" pitchFamily="34" charset="0"/>
              </a:rPr>
              <a:t> </a:t>
            </a:r>
            <a:r>
              <a:rPr lang="en-US" sz="1600" b="1" dirty="0">
                <a:latin typeface="Arial" panose="020B0604020202020204" pitchFamily="34" charset="0"/>
                <a:cs typeface="Arial" panose="020B0604020202020204" pitchFamily="34" charset="0"/>
              </a:rPr>
              <a:t>Declaration of Federal  Employment </a:t>
            </a:r>
            <a:r>
              <a:rPr lang="en-US" sz="1600" dirty="0">
                <a:latin typeface="Arial" panose="020B0604020202020204" pitchFamily="34" charset="0"/>
                <a:cs typeface="Arial" panose="020B0604020202020204" pitchFamily="34" charset="0"/>
              </a:rPr>
              <a:t>are required for the Background Investigation.</a:t>
            </a:r>
          </a:p>
          <a:p>
            <a:pPr marL="457200" lvl="3" indent="-457200">
              <a:spcBef>
                <a:spcPts val="1000"/>
              </a:spcBef>
              <a:spcAft>
                <a:spcPts val="1200"/>
              </a:spcAft>
              <a:buClr>
                <a:srgbClr val="002A7E"/>
              </a:buClr>
              <a:buFont typeface="Wingdings" panose="05000000000000000000" pitchFamily="2" charset="2"/>
              <a:buChar char="§"/>
              <a:defRPr/>
            </a:pPr>
            <a:r>
              <a:rPr lang="en-US" sz="1600" dirty="0">
                <a:latin typeface="Arial" panose="020B0604020202020204" pitchFamily="34" charset="0"/>
                <a:cs typeface="Arial" panose="020B0604020202020204" pitchFamily="34" charset="0"/>
              </a:rPr>
              <a:t>NAVSUP WSS (CIS): CAV Analyst/Sponsor is to pre-fill out the blocks with known information.  Of note, the following fields pertain to the Vendor: ‘Prime Vendor’ and ‘Name of Company that Employs You’. Requestor is to complete the remaining blocks at the top and bottom of the WSS CIS form. Form must have ALL blocks filled. </a:t>
            </a:r>
          </a:p>
          <a:p>
            <a:pPr marL="457200" lvl="3" indent="-457200">
              <a:spcBef>
                <a:spcPts val="1000"/>
              </a:spcBef>
              <a:spcAft>
                <a:spcPts val="1200"/>
              </a:spcAft>
              <a:buClr>
                <a:srgbClr val="002A7E"/>
              </a:buClr>
              <a:buFont typeface="Wingdings" panose="05000000000000000000" pitchFamily="2" charset="2"/>
              <a:buChar char="§"/>
              <a:defRPr/>
            </a:pPr>
            <a:r>
              <a:rPr lang="en-US" sz="1600" dirty="0">
                <a:latin typeface="Arial" panose="020B0604020202020204" pitchFamily="34" charset="0"/>
                <a:cs typeface="Arial" panose="020B0604020202020204" pitchFamily="34" charset="0"/>
              </a:rPr>
              <a:t>OF-306: COMPLETE in its entirety.  Signature and date is required on 17a.  If missing, form will be REJECTED and RETURNED.</a:t>
            </a:r>
            <a:endParaRPr lang="en-US" sz="1600" b="1" dirty="0">
              <a:solidFill>
                <a:schemeClr val="tx2"/>
              </a:solidFill>
              <a:latin typeface="Arial" panose="020B0604020202020204" pitchFamily="34" charset="0"/>
              <a:cs typeface="Arial" panose="020B0604020202020204" pitchFamily="34" charset="0"/>
            </a:endParaRPr>
          </a:p>
          <a:p>
            <a:pPr marL="0" lvl="3" algn="ctr">
              <a:spcBef>
                <a:spcPts val="1000"/>
              </a:spcBef>
              <a:spcAft>
                <a:spcPts val="1200"/>
              </a:spcAft>
              <a:buClr>
                <a:srgbClr val="002A7E"/>
              </a:buClr>
              <a:defRPr/>
            </a:pPr>
            <a:endParaRPr lang="en-US" sz="1600" b="1" dirty="0">
              <a:solidFill>
                <a:schemeClr val="tx2"/>
              </a:solidFill>
              <a:latin typeface="Arial" panose="020B0604020202020204" pitchFamily="34" charset="0"/>
              <a:cs typeface="Arial" panose="020B0604020202020204" pitchFamily="34" charset="0"/>
            </a:endParaRPr>
          </a:p>
          <a:p>
            <a:pPr marL="457200" lvl="3" indent="-457200">
              <a:spcBef>
                <a:spcPts val="1000"/>
              </a:spcBef>
              <a:spcAft>
                <a:spcPts val="1200"/>
              </a:spcAft>
              <a:buClr>
                <a:srgbClr val="002A7E"/>
              </a:buClr>
              <a:buFont typeface="Wingdings" panose="05000000000000000000" pitchFamily="2" charset="2"/>
              <a:buChar char="§"/>
              <a:defRPr/>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352309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0A1BA-24E6-8459-E170-C52997C21FDC}"/>
            </a:ext>
          </a:extLst>
        </p:cNvPr>
        <p:cNvGrpSpPr/>
        <p:nvPr/>
      </p:nvGrpSpPr>
      <p:grpSpPr>
        <a:xfrm>
          <a:off x="0" y="0"/>
          <a:ext cx="0" cy="0"/>
          <a:chOff x="0" y="0"/>
          <a:chExt cx="0" cy="0"/>
        </a:xfrm>
      </p:grpSpPr>
      <p:sp>
        <p:nvSpPr>
          <p:cNvPr id="18" name="Text Placeholder 2">
            <a:extLst>
              <a:ext uri="{FF2B5EF4-FFF2-40B4-BE49-F238E27FC236}">
                <a16:creationId xmlns:a16="http://schemas.microsoft.com/office/drawing/2014/main" id="{A077A8C5-9DC9-2B9D-F337-0D58CB6BA18E}"/>
              </a:ext>
            </a:extLst>
          </p:cNvPr>
          <p:cNvSpPr txBox="1">
            <a:spLocks noChangeAspect="1"/>
          </p:cNvSpPr>
          <p:nvPr/>
        </p:nvSpPr>
        <p:spPr bwMode="auto">
          <a:xfrm>
            <a:off x="2227747" y="832872"/>
            <a:ext cx="6516200" cy="279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Narrow" panose="020B0606020202030204" pitchFamily="34" charset="0"/>
                <a:ea typeface="MS PGothic" panose="020B0600070205080204" pitchFamily="34" charset="-128"/>
              </a:defRPr>
            </a:lvl1pPr>
            <a:lvl2pPr marL="742950" indent="-285750">
              <a:defRPr>
                <a:solidFill>
                  <a:schemeClr val="tx1"/>
                </a:solidFill>
                <a:latin typeface="Arial Narrow" panose="020B0606020202030204" pitchFamily="34" charset="0"/>
                <a:ea typeface="MS PGothic" panose="020B0600070205080204" pitchFamily="34" charset="-128"/>
              </a:defRPr>
            </a:lvl2pPr>
            <a:lvl3pPr marL="1143000" indent="-228600">
              <a:defRPr>
                <a:solidFill>
                  <a:schemeClr val="tx1"/>
                </a:solidFill>
                <a:latin typeface="Arial Narrow" panose="020B0606020202030204" pitchFamily="34" charset="0"/>
                <a:ea typeface="MS PGothic" panose="020B0600070205080204" pitchFamily="34" charset="-128"/>
              </a:defRPr>
            </a:lvl3pPr>
            <a:lvl4pPr marL="1600200" indent="-228600">
              <a:defRPr>
                <a:solidFill>
                  <a:schemeClr val="tx1"/>
                </a:solidFill>
                <a:latin typeface="Arial Narrow" panose="020B0606020202030204" pitchFamily="34" charset="0"/>
                <a:ea typeface="MS PGothic" panose="020B0600070205080204" pitchFamily="34" charset="-128"/>
              </a:defRPr>
            </a:lvl4pPr>
            <a:lvl5pPr marL="2057400" indent="-228600">
              <a:defRPr>
                <a:solidFill>
                  <a:schemeClr val="tx1"/>
                </a:solidFill>
                <a:latin typeface="Arial Narrow" panose="020B0606020202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9pPr>
          </a:lstStyle>
          <a:p>
            <a:pPr>
              <a:lnSpc>
                <a:spcPts val="2200"/>
              </a:lnSpc>
            </a:pPr>
            <a:r>
              <a:rPr lang="en-US" altLang="en-US" sz="2400" b="1" dirty="0">
                <a:solidFill>
                  <a:schemeClr val="bg1"/>
                </a:solidFill>
                <a:latin typeface="Arial" panose="020B0604020202020204" pitchFamily="34" charset="0"/>
                <a:cs typeface="Arial" panose="020B0604020202020204" pitchFamily="34" charset="0"/>
              </a:rPr>
              <a:t>Requirements for PDREP Access</a:t>
            </a:r>
          </a:p>
        </p:txBody>
      </p:sp>
      <p:sp>
        <p:nvSpPr>
          <p:cNvPr id="8" name="TextBox 7">
            <a:extLst>
              <a:ext uri="{FF2B5EF4-FFF2-40B4-BE49-F238E27FC236}">
                <a16:creationId xmlns:a16="http://schemas.microsoft.com/office/drawing/2014/main" id="{F5C99552-948F-4993-BD65-2036AA8FE514}"/>
              </a:ext>
            </a:extLst>
          </p:cNvPr>
          <p:cNvSpPr txBox="1"/>
          <p:nvPr/>
        </p:nvSpPr>
        <p:spPr>
          <a:xfrm>
            <a:off x="6712620" y="2273485"/>
            <a:ext cx="184731" cy="300082"/>
          </a:xfrm>
          <a:prstGeom prst="rect">
            <a:avLst/>
          </a:prstGeom>
          <a:noFill/>
        </p:spPr>
        <p:txBody>
          <a:bodyPr wrap="none" rtlCol="0">
            <a:spAutoFit/>
          </a:bodyPr>
          <a:lstStyle/>
          <a:p>
            <a:endParaRPr lang="en-US" sz="1350" dirty="0"/>
          </a:p>
        </p:txBody>
      </p:sp>
      <p:sp>
        <p:nvSpPr>
          <p:cNvPr id="2" name="Rectangle 1">
            <a:extLst>
              <a:ext uri="{FF2B5EF4-FFF2-40B4-BE49-F238E27FC236}">
                <a16:creationId xmlns:a16="http://schemas.microsoft.com/office/drawing/2014/main" id="{C9342208-ED7D-0D29-4140-C915FEAF3461}"/>
              </a:ext>
            </a:extLst>
          </p:cNvPr>
          <p:cNvSpPr/>
          <p:nvPr/>
        </p:nvSpPr>
        <p:spPr>
          <a:xfrm>
            <a:off x="1880532" y="1259693"/>
            <a:ext cx="8430935" cy="5878532"/>
          </a:xfrm>
          <a:prstGeom prst="rect">
            <a:avLst/>
          </a:prstGeom>
        </p:spPr>
        <p:txBody>
          <a:bodyPr wrap="square">
            <a:spAutoFit/>
          </a:bodyPr>
          <a:lstStyle/>
          <a:p>
            <a:pPr marL="0" lvl="3">
              <a:spcBef>
                <a:spcPts val="1000"/>
              </a:spcBef>
              <a:spcAft>
                <a:spcPts val="1200"/>
              </a:spcAft>
              <a:buClr>
                <a:srgbClr val="002A7E"/>
              </a:buClr>
              <a:defRPr/>
            </a:pPr>
            <a:r>
              <a:rPr lang="en-US" sz="1400" b="1" dirty="0">
                <a:solidFill>
                  <a:schemeClr val="tx2"/>
                </a:solidFill>
                <a:latin typeface="Arial" panose="020B0604020202020204" pitchFamily="34" charset="0"/>
                <a:cs typeface="Arial" panose="020B0604020202020204" pitchFamily="34" charset="0"/>
              </a:rPr>
              <a:t>DOD SAFE File Transfer System</a:t>
            </a:r>
          </a:p>
          <a:p>
            <a:pPr marL="457200" lvl="3" indent="-457200">
              <a:spcBef>
                <a:spcPts val="1000"/>
              </a:spcBef>
              <a:spcAft>
                <a:spcPts val="1200"/>
              </a:spcAft>
              <a:buClr>
                <a:srgbClr val="002A7E"/>
              </a:buClr>
              <a:buFont typeface="Wingdings" panose="05000000000000000000" pitchFamily="2" charset="2"/>
              <a:buChar char="§"/>
              <a:defRPr/>
            </a:pPr>
            <a:r>
              <a:rPr lang="en-US" sz="1400" dirty="0">
                <a:latin typeface="Arial" panose="020B0604020202020204" pitchFamily="34" charset="0"/>
                <a:cs typeface="Arial" panose="020B0604020202020204" pitchFamily="34" charset="0"/>
              </a:rPr>
              <a:t>CAV Analyst/Sponsor will send Requestor a File Drop-Off Request from DOD SAFE (Secure Access File Exchange) File Transfer System at https://safe.apps.mil/.  A DOD SAFE notification will be sent to the email address provided by the vendor.  </a:t>
            </a:r>
          </a:p>
          <a:p>
            <a:pPr marL="457200" lvl="3" indent="-457200">
              <a:spcBef>
                <a:spcPts val="1000"/>
              </a:spcBef>
              <a:spcAft>
                <a:spcPts val="1200"/>
              </a:spcAft>
              <a:buClr>
                <a:srgbClr val="002A7E"/>
              </a:buClr>
              <a:buFont typeface="Wingdings" panose="05000000000000000000" pitchFamily="2" charset="2"/>
              <a:buChar char="§"/>
              <a:defRPr/>
            </a:pPr>
            <a:r>
              <a:rPr lang="en-US" sz="1400" dirty="0">
                <a:latin typeface="Arial" panose="020B0604020202020204" pitchFamily="34" charset="0"/>
                <a:cs typeface="Arial" panose="020B0604020202020204" pitchFamily="34" charset="0"/>
              </a:rPr>
              <a:t>DOD SAFE will protect files and prevent NAVSUP WSS’ Network Firewall from removing the data from your forms due to the possibility of malicious code.</a:t>
            </a:r>
          </a:p>
          <a:p>
            <a:pPr marL="457200" lvl="3" indent="-457200">
              <a:spcBef>
                <a:spcPts val="1000"/>
              </a:spcBef>
              <a:spcAft>
                <a:spcPts val="1200"/>
              </a:spcAft>
              <a:buClr>
                <a:srgbClr val="002A7E"/>
              </a:buClr>
              <a:buFont typeface="Wingdings" panose="05000000000000000000" pitchFamily="2" charset="2"/>
              <a:buChar char="§"/>
              <a:defRPr/>
            </a:pPr>
            <a:r>
              <a:rPr lang="en-US" sz="1400" dirty="0">
                <a:latin typeface="Arial" panose="020B0604020202020204" pitchFamily="34" charset="0"/>
                <a:cs typeface="Arial" panose="020B0604020202020204" pitchFamily="34" charset="0"/>
              </a:rPr>
              <a:t>Requestor is to click on the e-mail link from DOD SAFE sent by the CAV Analyst/Sponsor and upload the WSS CIS and OF-306.</a:t>
            </a:r>
          </a:p>
          <a:p>
            <a:pPr marL="457200" lvl="3" indent="-457200">
              <a:spcBef>
                <a:spcPts val="1000"/>
              </a:spcBef>
              <a:spcAft>
                <a:spcPts val="1200"/>
              </a:spcAft>
              <a:buClr>
                <a:srgbClr val="002A7E"/>
              </a:buClr>
              <a:buFont typeface="Wingdings" panose="05000000000000000000" pitchFamily="2" charset="2"/>
              <a:buChar char="§"/>
              <a:defRPr/>
            </a:pPr>
            <a:r>
              <a:rPr lang="en-US" sz="1400" dirty="0">
                <a:latin typeface="Arial" panose="020B0604020202020204" pitchFamily="34" charset="0"/>
                <a:cs typeface="Arial" panose="020B0604020202020204" pitchFamily="34" charset="0"/>
              </a:rPr>
              <a:t>To encrypt the documents, select ‘Encrypt All Files’ and create a passphrase.  Requestor must provide CAV Analyst/Sponsor with the passphrase via separate email, so that they can unencrypt the files.</a:t>
            </a:r>
          </a:p>
          <a:p>
            <a:pPr marL="457200" lvl="3" indent="-457200">
              <a:spcBef>
                <a:spcPts val="1000"/>
              </a:spcBef>
              <a:spcAft>
                <a:spcPts val="1200"/>
              </a:spcAft>
              <a:buClr>
                <a:srgbClr val="002A7E"/>
              </a:buClr>
              <a:buFont typeface="Wingdings" panose="05000000000000000000" pitchFamily="2" charset="2"/>
              <a:buChar char="§"/>
              <a:defRPr/>
            </a:pPr>
            <a:r>
              <a:rPr lang="en-US" sz="1400" dirty="0">
                <a:latin typeface="Arial" panose="020B0604020202020204" pitchFamily="34" charset="0"/>
                <a:cs typeface="Arial" panose="020B0604020202020204" pitchFamily="34" charset="0"/>
              </a:rPr>
              <a:t>DOD Safe will notify CAV Analyst/Sponsor by e-mail when the forms are available for download. Upon receipt, they will forward the above documents to NAVSUP WSS Security, by encrypted e-mail to start the background investigation (BI) process if required.   If a BI is not present, Security will contact the requestor with further instructions on submitting fingerprints and completing the BI form.  If a BI is present, then Security will notify the representative that PDREP access can be approved based on preliminary BI results and can move forward with processing PDREP account request.</a:t>
            </a:r>
            <a:endParaRPr lang="en-US" sz="1400" b="1" dirty="0">
              <a:solidFill>
                <a:schemeClr val="tx2"/>
              </a:solidFill>
              <a:latin typeface="Arial" panose="020B0604020202020204" pitchFamily="34" charset="0"/>
              <a:cs typeface="Arial" panose="020B0604020202020204" pitchFamily="34" charset="0"/>
            </a:endParaRPr>
          </a:p>
          <a:p>
            <a:pPr marL="457200" lvl="3" indent="-457200">
              <a:spcBef>
                <a:spcPts val="1000"/>
              </a:spcBef>
              <a:spcAft>
                <a:spcPts val="1200"/>
              </a:spcAft>
              <a:buClr>
                <a:srgbClr val="002A7E"/>
              </a:buClr>
              <a:buFont typeface="Wingdings" panose="05000000000000000000" pitchFamily="2" charset="2"/>
              <a:buChar char="§"/>
              <a:defRPr/>
            </a:pPr>
            <a:endParaRPr lang="en-U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598415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DF0FBB-0F41-3E06-43A8-339B861631EC}"/>
            </a:ext>
          </a:extLst>
        </p:cNvPr>
        <p:cNvGrpSpPr/>
        <p:nvPr/>
      </p:nvGrpSpPr>
      <p:grpSpPr>
        <a:xfrm>
          <a:off x="0" y="0"/>
          <a:ext cx="0" cy="0"/>
          <a:chOff x="0" y="0"/>
          <a:chExt cx="0" cy="0"/>
        </a:xfrm>
      </p:grpSpPr>
      <p:sp>
        <p:nvSpPr>
          <p:cNvPr id="18" name="Text Placeholder 2">
            <a:extLst>
              <a:ext uri="{FF2B5EF4-FFF2-40B4-BE49-F238E27FC236}">
                <a16:creationId xmlns:a16="http://schemas.microsoft.com/office/drawing/2014/main" id="{C3AB96EA-A134-A0F0-189E-B73492E2F061}"/>
              </a:ext>
            </a:extLst>
          </p:cNvPr>
          <p:cNvSpPr txBox="1">
            <a:spLocks noChangeAspect="1"/>
          </p:cNvSpPr>
          <p:nvPr/>
        </p:nvSpPr>
        <p:spPr bwMode="auto">
          <a:xfrm>
            <a:off x="2184614" y="799102"/>
            <a:ext cx="6516200" cy="279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Narrow" panose="020B0606020202030204" pitchFamily="34" charset="0"/>
                <a:ea typeface="MS PGothic" panose="020B0600070205080204" pitchFamily="34" charset="-128"/>
              </a:defRPr>
            </a:lvl1pPr>
            <a:lvl2pPr marL="742950" indent="-285750">
              <a:defRPr>
                <a:solidFill>
                  <a:schemeClr val="tx1"/>
                </a:solidFill>
                <a:latin typeface="Arial Narrow" panose="020B0606020202030204" pitchFamily="34" charset="0"/>
                <a:ea typeface="MS PGothic" panose="020B0600070205080204" pitchFamily="34" charset="-128"/>
              </a:defRPr>
            </a:lvl2pPr>
            <a:lvl3pPr marL="1143000" indent="-228600">
              <a:defRPr>
                <a:solidFill>
                  <a:schemeClr val="tx1"/>
                </a:solidFill>
                <a:latin typeface="Arial Narrow" panose="020B0606020202030204" pitchFamily="34" charset="0"/>
                <a:ea typeface="MS PGothic" panose="020B0600070205080204" pitchFamily="34" charset="-128"/>
              </a:defRPr>
            </a:lvl3pPr>
            <a:lvl4pPr marL="1600200" indent="-228600">
              <a:defRPr>
                <a:solidFill>
                  <a:schemeClr val="tx1"/>
                </a:solidFill>
                <a:latin typeface="Arial Narrow" panose="020B0606020202030204" pitchFamily="34" charset="0"/>
                <a:ea typeface="MS PGothic" panose="020B0600070205080204" pitchFamily="34" charset="-128"/>
              </a:defRPr>
            </a:lvl4pPr>
            <a:lvl5pPr marL="2057400" indent="-228600">
              <a:defRPr>
                <a:solidFill>
                  <a:schemeClr val="tx1"/>
                </a:solidFill>
                <a:latin typeface="Arial Narrow" panose="020B0606020202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MS PGothic" panose="020B0600070205080204" pitchFamily="34" charset="-128"/>
              </a:defRPr>
            </a:lvl9pPr>
          </a:lstStyle>
          <a:p>
            <a:pPr>
              <a:lnSpc>
                <a:spcPts val="2200"/>
              </a:lnSpc>
            </a:pPr>
            <a:r>
              <a:rPr lang="en-US" altLang="en-US" sz="2400" b="1" dirty="0">
                <a:solidFill>
                  <a:schemeClr val="bg1"/>
                </a:solidFill>
                <a:latin typeface="Arial" panose="020B0604020202020204" pitchFamily="34" charset="0"/>
                <a:cs typeface="Arial" panose="020B0604020202020204" pitchFamily="34" charset="0"/>
              </a:rPr>
              <a:t>Requirements for PDREP Access</a:t>
            </a:r>
          </a:p>
        </p:txBody>
      </p:sp>
      <p:sp>
        <p:nvSpPr>
          <p:cNvPr id="8" name="TextBox 7">
            <a:extLst>
              <a:ext uri="{FF2B5EF4-FFF2-40B4-BE49-F238E27FC236}">
                <a16:creationId xmlns:a16="http://schemas.microsoft.com/office/drawing/2014/main" id="{65D55E7C-3C24-91A2-A357-ED512F33BDC0}"/>
              </a:ext>
            </a:extLst>
          </p:cNvPr>
          <p:cNvSpPr txBox="1"/>
          <p:nvPr/>
        </p:nvSpPr>
        <p:spPr>
          <a:xfrm>
            <a:off x="6712620" y="2273485"/>
            <a:ext cx="184731" cy="300082"/>
          </a:xfrm>
          <a:prstGeom prst="rect">
            <a:avLst/>
          </a:prstGeom>
          <a:noFill/>
        </p:spPr>
        <p:txBody>
          <a:bodyPr wrap="none" rtlCol="0">
            <a:spAutoFit/>
          </a:bodyPr>
          <a:lstStyle/>
          <a:p>
            <a:endParaRPr lang="en-US" sz="1350" dirty="0"/>
          </a:p>
        </p:txBody>
      </p:sp>
      <p:sp>
        <p:nvSpPr>
          <p:cNvPr id="2" name="Rectangle 1">
            <a:extLst>
              <a:ext uri="{FF2B5EF4-FFF2-40B4-BE49-F238E27FC236}">
                <a16:creationId xmlns:a16="http://schemas.microsoft.com/office/drawing/2014/main" id="{4FD08C60-1B03-566A-A17F-3214125DD289}"/>
              </a:ext>
            </a:extLst>
          </p:cNvPr>
          <p:cNvSpPr/>
          <p:nvPr/>
        </p:nvSpPr>
        <p:spPr>
          <a:xfrm>
            <a:off x="1845572" y="1406342"/>
            <a:ext cx="8407400" cy="5268109"/>
          </a:xfrm>
          <a:prstGeom prst="rect">
            <a:avLst/>
          </a:prstGeom>
        </p:spPr>
        <p:txBody>
          <a:bodyPr wrap="square">
            <a:spAutoFit/>
          </a:bodyPr>
          <a:lstStyle/>
          <a:p>
            <a:pPr marL="0" lvl="3">
              <a:spcBef>
                <a:spcPts val="1000"/>
              </a:spcBef>
              <a:spcAft>
                <a:spcPts val="1200"/>
              </a:spcAft>
              <a:buClr>
                <a:srgbClr val="002A7E"/>
              </a:buClr>
              <a:defRPr/>
            </a:pPr>
            <a:r>
              <a:rPr lang="en-US" sz="1600" b="1" dirty="0">
                <a:solidFill>
                  <a:schemeClr val="tx2"/>
                </a:solidFill>
                <a:latin typeface="Arial" panose="020B0604020202020204" pitchFamily="34" charset="0"/>
                <a:cs typeface="Arial" panose="020B0604020202020204" pitchFamily="34" charset="0"/>
              </a:rPr>
              <a:t>Cyber Awareness Training</a:t>
            </a:r>
          </a:p>
          <a:p>
            <a:pPr marL="457200" lvl="3" indent="-457200">
              <a:spcBef>
                <a:spcPts val="1000"/>
              </a:spcBef>
              <a:spcAft>
                <a:spcPts val="1200"/>
              </a:spcAft>
              <a:buClr>
                <a:srgbClr val="002A7E"/>
              </a:buClr>
              <a:buFont typeface="Wingdings" panose="05000000000000000000" pitchFamily="2" charset="2"/>
              <a:buChar char="§"/>
              <a:defRPr/>
            </a:pPr>
            <a:r>
              <a:rPr lang="en-US" sz="1600" dirty="0">
                <a:latin typeface="Arial" panose="020B0604020202020204" pitchFamily="34" charset="0"/>
                <a:cs typeface="Arial" panose="020B0604020202020204" pitchFamily="34" charset="0"/>
              </a:rPr>
              <a:t>Provide a copy of your Cyber Awareness Training Certificate dated 10/01/2025 or later. Cyber Training Certificates dated prior to 10/01/2025 will NOT be accepted.  The certificate must come from the DOD site below.  Internal company related Cyber Training certificates will not be accepted by the NAVSUP WSS and NAVSUP BSC ISSM.</a:t>
            </a:r>
          </a:p>
          <a:p>
            <a:pPr marL="457200" lvl="3" indent="-457200">
              <a:spcBef>
                <a:spcPts val="1000"/>
              </a:spcBef>
              <a:spcAft>
                <a:spcPts val="1200"/>
              </a:spcAft>
              <a:buClr>
                <a:srgbClr val="002A7E"/>
              </a:buClr>
              <a:buFont typeface="Wingdings" panose="05000000000000000000" pitchFamily="2" charset="2"/>
              <a:buChar char="§"/>
              <a:defRPr/>
            </a:pPr>
            <a:r>
              <a:rPr lang="en-US" sz="1600" dirty="0">
                <a:latin typeface="Arial" panose="020B0604020202020204" pitchFamily="34" charset="0"/>
                <a:cs typeface="Arial" panose="020B0604020202020204" pitchFamily="34" charset="0"/>
              </a:rPr>
              <a:t>Cyber Awareness Training can be found at: </a:t>
            </a:r>
            <a:r>
              <a:rPr lang="en-US" sz="1600" b="0" i="0" u="sng" strike="noStrike" kern="1200" baseline="0" dirty="0">
                <a:solidFill>
                  <a:srgbClr val="61A1D5"/>
                </a:solidFill>
                <a:latin typeface="Arial" panose="020B0604020202020204" pitchFamily="34" charset="0"/>
                <a:hlinkClick r:id="rId2"/>
              </a:rPr>
              <a:t>https://www.cyber.mil/cyber-awareness-challenge</a:t>
            </a:r>
            <a:r>
              <a:rPr lang="en-US" sz="1600" b="0" i="0" u="sng" strike="noStrike" kern="1200" baseline="0" dirty="0">
                <a:solidFill>
                  <a:srgbClr val="61A1D5"/>
                </a:solidFill>
                <a:latin typeface="Arial" panose="020B0604020202020204" pitchFamily="34" charset="0"/>
              </a:rPr>
              <a:t> </a:t>
            </a:r>
            <a:r>
              <a:rPr lang="en-US" sz="1600" dirty="0">
                <a:latin typeface="Arial" panose="020B0604020202020204" pitchFamily="34" charset="0"/>
                <a:cs typeface="Arial" panose="020B0604020202020204" pitchFamily="34" charset="0"/>
              </a:rPr>
              <a:t>.This is a public website, so a DOD CAC is not required.</a:t>
            </a:r>
          </a:p>
          <a:p>
            <a:pPr marL="457200" lvl="3" indent="-457200">
              <a:spcBef>
                <a:spcPts val="1000"/>
              </a:spcBef>
              <a:spcAft>
                <a:spcPts val="1200"/>
              </a:spcAft>
              <a:buClr>
                <a:srgbClr val="002A7E"/>
              </a:buClr>
              <a:buFont typeface="Wingdings" panose="05000000000000000000" pitchFamily="2" charset="2"/>
              <a:buChar char="§"/>
              <a:defRPr/>
            </a:pPr>
            <a:r>
              <a:rPr lang="en-US" sz="1600" dirty="0">
                <a:latin typeface="Arial" panose="020B0604020202020204" pitchFamily="34" charset="0"/>
                <a:cs typeface="Arial" panose="020B0604020202020204" pitchFamily="34" charset="0"/>
              </a:rPr>
              <a:t>Security Group Mailboxes:</a:t>
            </a:r>
          </a:p>
          <a:p>
            <a:pPr marL="0" lvl="3">
              <a:spcBef>
                <a:spcPts val="1000"/>
              </a:spcBef>
              <a:spcAft>
                <a:spcPts val="1200"/>
              </a:spcAft>
              <a:buClr>
                <a:srgbClr val="002A7E"/>
              </a:buClr>
              <a:defRPr/>
            </a:pPr>
            <a:r>
              <a:rPr lang="en-US" sz="1600" dirty="0">
                <a:latin typeface="Arial" panose="020B0604020202020204" pitchFamily="34" charset="0"/>
                <a:cs typeface="Arial" panose="020B0604020202020204" pitchFamily="34" charset="0"/>
              </a:rPr>
              <a:t>Philadelphia: </a:t>
            </a:r>
            <a:r>
              <a:rPr lang="en-US" sz="1600" u="sng" dirty="0">
                <a:hlinkClick r:id="rId3"/>
              </a:rPr>
              <a:t>usn.philadelphia.navsupwssphil.mbx.philsecurity@us.navy.mil</a:t>
            </a:r>
            <a:endParaRPr lang="en-US" sz="1600" b="1" dirty="0">
              <a:solidFill>
                <a:schemeClr val="tx2"/>
              </a:solidFill>
              <a:latin typeface="Arial" panose="020B0604020202020204" pitchFamily="34" charset="0"/>
              <a:cs typeface="Arial" panose="020B0604020202020204" pitchFamily="34" charset="0"/>
            </a:endParaRPr>
          </a:p>
          <a:p>
            <a:pPr marL="0" lvl="3">
              <a:spcBef>
                <a:spcPts val="1000"/>
              </a:spcBef>
              <a:spcAft>
                <a:spcPts val="1200"/>
              </a:spcAft>
              <a:buClr>
                <a:srgbClr val="002A7E"/>
              </a:buClr>
              <a:defRPr/>
            </a:pPr>
            <a:r>
              <a:rPr lang="en-US" sz="1600" dirty="0">
                <a:latin typeface="Arial" panose="020B0604020202020204" pitchFamily="34" charset="0"/>
                <a:cs typeface="Arial" panose="020B0604020202020204" pitchFamily="34" charset="0"/>
              </a:rPr>
              <a:t>Mechanicsburg: </a:t>
            </a:r>
            <a:r>
              <a:rPr lang="en-US" sz="1600" u="sng" dirty="0">
                <a:hlinkClick r:id="rId4"/>
              </a:rPr>
              <a:t>usn.mechanicsburg.navsupwssmech.mbx.security@us.navy.mil</a:t>
            </a:r>
            <a:endParaRPr lang="en-US" sz="1600" dirty="0">
              <a:latin typeface="Arial" panose="020B0604020202020204" pitchFamily="34" charset="0"/>
              <a:cs typeface="Arial" panose="020B0604020202020204" pitchFamily="34" charset="0"/>
            </a:endParaRPr>
          </a:p>
          <a:p>
            <a:pPr marL="0" lvl="3" algn="ctr">
              <a:spcBef>
                <a:spcPts val="1000"/>
              </a:spcBef>
              <a:spcAft>
                <a:spcPts val="1200"/>
              </a:spcAft>
              <a:buClr>
                <a:srgbClr val="002A7E"/>
              </a:buClr>
              <a:defRPr/>
            </a:pPr>
            <a:endParaRPr lang="en-US" sz="1600" b="1" dirty="0">
              <a:solidFill>
                <a:schemeClr val="tx2"/>
              </a:solidFill>
              <a:latin typeface="Arial" panose="020B0604020202020204" pitchFamily="34" charset="0"/>
              <a:cs typeface="Arial" panose="020B0604020202020204" pitchFamily="34" charset="0"/>
            </a:endParaRPr>
          </a:p>
          <a:p>
            <a:pPr marL="457200" lvl="3" indent="-457200">
              <a:spcBef>
                <a:spcPts val="1000"/>
              </a:spcBef>
              <a:spcAft>
                <a:spcPts val="1200"/>
              </a:spcAft>
              <a:buClr>
                <a:srgbClr val="002A7E"/>
              </a:buClr>
              <a:buFont typeface="Wingdings" panose="05000000000000000000" pitchFamily="2" charset="2"/>
              <a:buChar char="§"/>
              <a:defRPr/>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80781874"/>
      </p:ext>
    </p:extLst>
  </p:cSld>
  <p:clrMapOvr>
    <a:masterClrMapping/>
  </p:clrMapOvr>
</p:sld>
</file>

<file path=ppt/theme/theme1.xml><?xml version="1.0" encoding="utf-8"?>
<a:theme xmlns:a="http://schemas.openxmlformats.org/drawingml/2006/main" name="Horizontal Layout">
  <a:themeElements>
    <a:clrScheme name="NAVSUP Color Palette">
      <a:dk1>
        <a:srgbClr val="000000"/>
      </a:dk1>
      <a:lt1>
        <a:srgbClr val="FFFFFF"/>
      </a:lt1>
      <a:dk2>
        <a:srgbClr val="002D74"/>
      </a:dk2>
      <a:lt2>
        <a:srgbClr val="E7EBF1"/>
      </a:lt2>
      <a:accent1>
        <a:srgbClr val="FFD200"/>
      </a:accent1>
      <a:accent2>
        <a:srgbClr val="004B8D"/>
      </a:accent2>
      <a:accent3>
        <a:srgbClr val="F46212"/>
      </a:accent3>
      <a:accent4>
        <a:srgbClr val="8900F0"/>
      </a:accent4>
      <a:accent5>
        <a:srgbClr val="4C8E03"/>
      </a:accent5>
      <a:accent6>
        <a:srgbClr val="850305"/>
      </a:accent6>
      <a:hlink>
        <a:srgbClr val="008D89"/>
      </a:hlink>
      <a:folHlink>
        <a:srgbClr val="91A1BE"/>
      </a:folHlink>
    </a:clrScheme>
    <a:fontScheme name="Arial Bold">
      <a:majorFont>
        <a:latin typeface="20 pt Arial Bold"/>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AVSUP-WSS-Command-Pitch-Template" id="{FFAFF159-9FB6-4C33-A22B-31E1E51527BE}" vid="{1D1F32AB-E885-4C92-9D70-64C0ABCBFC77}"/>
    </a:ext>
  </a:extLst>
</a:theme>
</file>

<file path=ppt/theme/theme2.xml><?xml version="1.0" encoding="utf-8"?>
<a:theme xmlns:a="http://schemas.openxmlformats.org/drawingml/2006/main" name="Blank Templat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AVSUP-WSS-Command-Pitch-Template" id="{FFAFF159-9FB6-4C33-A22B-31E1E51527BE}" vid="{7A2E843C-9BF4-4C69-9723-E8F965AEB266}"/>
    </a:ext>
  </a:extLst>
</a:theme>
</file>

<file path=ppt/theme/theme3.xml><?xml version="1.0" encoding="utf-8"?>
<a:theme xmlns:a="http://schemas.openxmlformats.org/drawingml/2006/main" name="Vertical Content">
  <a:themeElements>
    <a:clrScheme name="NAVSUP Color Palette">
      <a:dk1>
        <a:srgbClr val="000000"/>
      </a:dk1>
      <a:lt1>
        <a:srgbClr val="FFFFFF"/>
      </a:lt1>
      <a:dk2>
        <a:srgbClr val="002D74"/>
      </a:dk2>
      <a:lt2>
        <a:srgbClr val="8E9FBC"/>
      </a:lt2>
      <a:accent1>
        <a:srgbClr val="FFCE00"/>
      </a:accent1>
      <a:accent2>
        <a:srgbClr val="71C5E8"/>
      </a:accent2>
      <a:accent3>
        <a:srgbClr val="F28900"/>
      </a:accent3>
      <a:accent4>
        <a:srgbClr val="8900F2"/>
      </a:accent4>
      <a:accent5>
        <a:srgbClr val="4C8E03"/>
      </a:accent5>
      <a:accent6>
        <a:srgbClr val="850305"/>
      </a:accent6>
      <a:hlink>
        <a:srgbClr val="008D89"/>
      </a:hlink>
      <a:folHlink>
        <a:srgbClr val="E3CBC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AVSUP-WSS-Command-Pitch-Template" id="{FFAFF159-9FB6-4C33-A22B-31E1E51527BE}" vid="{F72A5710-5832-4EF8-9EE3-B55A4BF19BD9}"/>
    </a:ext>
  </a:ext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AVSUP-WSS-Command-Pitch-Template" id="{FFAFF159-9FB6-4C33-A22B-31E1E51527BE}" vid="{B7D7DB48-BC7E-46A7-ACEE-0EA1986CE0C4}"/>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740E7FEAE237C4A9FBBFBA2FECB8CA4" ma:contentTypeVersion="3" ma:contentTypeDescription="Create a new document." ma:contentTypeScope="" ma:versionID="847885e0e2946bc2f9174a9cf6fdcf48">
  <xsd:schema xmlns:xsd="http://www.w3.org/2001/XMLSchema" xmlns:xs="http://www.w3.org/2001/XMLSchema" xmlns:p="http://schemas.microsoft.com/office/2006/metadata/properties" xmlns:ns2="07cb17db-fe00-4866-8fdd-b96ce13a8d79" xmlns:ns3="6274365c-ef08-486e-9489-9cbb88545402" targetNamespace="http://schemas.microsoft.com/office/2006/metadata/properties" ma:root="true" ma:fieldsID="25d799cbd85cd989bd1802eb8fe75400" ns2:_="" ns3:_="">
    <xsd:import namespace="07cb17db-fe00-4866-8fdd-b96ce13a8d79"/>
    <xsd:import namespace="6274365c-ef08-486e-9489-9cbb88545402"/>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7cb17db-fe00-4866-8fdd-b96ce13a8d79"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6274365c-ef08-486e-9489-9cbb8854540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p:properties xmlns:p="http://schemas.microsoft.com/office/2006/metadata/properties" xmlns:xsi="http://www.w3.org/2001/XMLSchema-instance" xmlns:pc="http://schemas.microsoft.com/office/infopath/2007/PartnerControls">
  <documentManagement>
    <_dlc_DocId xmlns="07cb17db-fe00-4866-8fdd-b96ce13a8d79">F3CRZZPYS6QV-325097246-405</_dlc_DocId>
    <_dlc_DocIdUrl xmlns="07cb17db-fe00-4866-8fdd-b96ce13a8d79">
      <Url>https://flankspeed.sharepoint-mil.us/sites/NAVSUP_N85B/_layouts/15/DocIdRedir.aspx?ID=F3CRZZPYS6QV-325097246-405</Url>
      <Description>F3CRZZPYS6QV-325097246-405</Description>
    </_dlc_DocIdUrl>
  </documentManagement>
</p:properties>
</file>

<file path=customXml/itemProps1.xml><?xml version="1.0" encoding="utf-8"?>
<ds:datastoreItem xmlns:ds="http://schemas.openxmlformats.org/officeDocument/2006/customXml" ds:itemID="{92399562-74C9-4245-846B-4C87A7AA90C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7cb17db-fe00-4866-8fdd-b96ce13a8d79"/>
    <ds:schemaRef ds:uri="6274365c-ef08-486e-9489-9cbb8854540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B551AF7-B9B5-48CA-8093-DFCCEB1F1B40}">
  <ds:schemaRefs>
    <ds:schemaRef ds:uri="http://schemas.microsoft.com/sharepoint/v3/contenttype/forms"/>
  </ds:schemaRefs>
</ds:datastoreItem>
</file>

<file path=customXml/itemProps3.xml><?xml version="1.0" encoding="utf-8"?>
<ds:datastoreItem xmlns:ds="http://schemas.openxmlformats.org/officeDocument/2006/customXml" ds:itemID="{1E290B27-AE13-4EFE-B280-41BB697EEAB5}">
  <ds:schemaRefs>
    <ds:schemaRef ds:uri="http://schemas.microsoft.com/sharepoint/events"/>
  </ds:schemaRefs>
</ds:datastoreItem>
</file>

<file path=customXml/itemProps4.xml><?xml version="1.0" encoding="utf-8"?>
<ds:datastoreItem xmlns:ds="http://schemas.openxmlformats.org/officeDocument/2006/customXml" ds:itemID="{C7C1ABBF-C87A-42FC-9651-4052B4A2D207}">
  <ds:schemaRefs>
    <ds:schemaRef ds:uri="http://www.w3.org/XML/1998/namespace"/>
    <ds:schemaRef ds:uri="http://schemas.microsoft.com/office/2006/metadata/properties"/>
    <ds:schemaRef ds:uri="http://purl.org/dc/elements/1.1/"/>
    <ds:schemaRef ds:uri="http://schemas.microsoft.com/office/2006/documentManagement/types"/>
    <ds:schemaRef ds:uri="http://purl.org/dc/dcmitype/"/>
    <ds:schemaRef ds:uri="http://schemas.openxmlformats.org/package/2006/metadata/core-properties"/>
    <ds:schemaRef ds:uri="http://schemas.microsoft.com/office/infopath/2007/PartnerControls"/>
    <ds:schemaRef ds:uri="http://purl.org/dc/terms/"/>
    <ds:schemaRef ds:uri="30e15a99-2787-4658-9a49-e1375a37af84"/>
    <ds:schemaRef ds:uri="f29e537e-536d-4c3d-a73c-f40e94626c0e"/>
    <ds:schemaRef ds:uri="18de59c1-4895-4794-9044-476b2f0a0225"/>
    <ds:schemaRef ds:uri="14edba2b-f6e3-4fc6-9aa0-011b920cb542"/>
    <ds:schemaRef ds:uri="07cb17db-fe00-4866-8fdd-b96ce13a8d79"/>
  </ds:schemaRefs>
</ds:datastoreItem>
</file>

<file path=docMetadata/LabelInfo.xml><?xml version="1.0" encoding="utf-8"?>
<clbl:labelList xmlns:clbl="http://schemas.microsoft.com/office/2020/mipLabelMetadata">
  <clbl:label id="{b27ac744-d744-4b94-baa9-948b89b4017a}" enabled="1" method="Standard" siteId="{e3333e00-c877-4b87-b6ad-45e942de1750}" contentBits="0" removed="0"/>
</clbl:labelList>
</file>

<file path=docProps/app.xml><?xml version="1.0" encoding="utf-8"?>
<Properties xmlns="http://schemas.openxmlformats.org/officeDocument/2006/extended-properties" xmlns:vt="http://schemas.openxmlformats.org/officeDocument/2006/docPropsVTypes">
  <Template>NAVSUP-WSS-Command-Pitch-Template</Template>
  <TotalTime>19</TotalTime>
  <Words>2584</Words>
  <Application>Microsoft Office PowerPoint</Application>
  <PresentationFormat>Widescreen</PresentationFormat>
  <Paragraphs>222</Paragraphs>
  <Slides>28</Slides>
  <Notes>8</Notes>
  <HiddenSlides>0</HiddenSlides>
  <MMClips>0</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28</vt:i4>
      </vt:variant>
    </vt:vector>
  </HeadingPairs>
  <TitlesOfParts>
    <vt:vector size="40" baseType="lpstr">
      <vt:lpstr>Aptos</vt:lpstr>
      <vt:lpstr>Aptos ExtraBold</vt:lpstr>
      <vt:lpstr>Arial</vt:lpstr>
      <vt:lpstr>Arial Black</vt:lpstr>
      <vt:lpstr>Calibri</vt:lpstr>
      <vt:lpstr>Franklin Gothic Demi</vt:lpstr>
      <vt:lpstr>Helvetica</vt:lpstr>
      <vt:lpstr>Wingdings</vt:lpstr>
      <vt:lpstr>Horizontal Layout</vt:lpstr>
      <vt:lpstr>Blank Template</vt:lpstr>
      <vt:lpstr>Vertical Content</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NAVSUP WSS SDR POCs</vt:lpstr>
      <vt:lpstr>Questions?</vt:lpstr>
      <vt:lpstr>Websites and Sources</vt:lpstr>
    </vt:vector>
  </TitlesOfParts>
  <Company>HPES NMCI NGEN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Blair, Jennifer L CIV USN NAVSUP WSS MECH (USA)</dc:creator>
  <cp:lastModifiedBy>Mullen, Caitlyn R CIV USN NAVSUP WSS PHIL (USA)</cp:lastModifiedBy>
  <cp:revision>3</cp:revision>
  <cp:lastPrinted>2025-06-04T13:12:52Z</cp:lastPrinted>
  <dcterms:created xsi:type="dcterms:W3CDTF">2025-06-18T13:10:07Z</dcterms:created>
  <dcterms:modified xsi:type="dcterms:W3CDTF">2026-07-20T12:53:03Z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0x0101000740E7FEAE237C4A9FBBFBA2FECB8CA4</vt:lpwstr>
  </property>
  <property fmtid="{D5CDD505-2E9C-101B-9397-08002B2CF9AE}" pid="3" name="_dlc_DocIdItemGuid">
    <vt:lpwstr>54d8a74c-9f78-49c2-9bd5-be4ada2f2b4b</vt:lpwstr>
  </property>
</Properties>
</file>